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10287000" cx="18288000"/>
  <p:notesSz cx="6858000" cy="9144000"/>
  <p:embeddedFontLst>
    <p:embeddedFont>
      <p:font typeface="Avant Garde Demi SFDC"/>
      <p:regular r:id="rId68"/>
    </p:embeddedFont>
    <p:embeddedFont>
      <p:font typeface="Questrial"/>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4E891C-6247-4C41-9A8B-FB3B2B28A346}">
  <a:tblStyle styleId="{0E4E891C-6247-4C41-9A8B-FB3B2B28A346}" styleName="Table_0">
    <a:wholeTbl>
      <a:tcTxStyle b="off"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381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381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381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AvantGardeDemiSFDC-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Questrial-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f42db121f4_2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f42db121f4_2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a32debb3bf_604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a32debb3bf_604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f42db121f4_2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f42db121f4_2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a32debb3bf_62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a32debb3bf_62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a42bf1ea24_18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a42bf1ea24_18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f42db121f4_2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f42db121f4_2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a32debb3bf_62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a32debb3bf_62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f42db121f4_2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f42db121f4_2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f42db121f4_2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f42db121f4_2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a32debb3bf_604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a32debb3bf_604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a42bf1ea24_185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a42bf1ea24_185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f42db121f4_2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f42db121f4_2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a32debb3bf_604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a32debb3bf_604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3a32debb3bf_62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3a32debb3bf_62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3a32debb3bf_604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3a32debb3bf_604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a32debb3bf_604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a32debb3bf_604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3a32debb3bf_604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3a32debb3bf_604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a32debb3bf_79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3a32debb3bf_79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f42db121f4_2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2f42db121f4_2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f42db121f4_2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f42db121f4_2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8e250adfd8_14_4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8e250adfd8_14_4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f42db121f4_2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f42db121f4_2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f42db121f4_2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f42db121f4_2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f42db121f4_2_1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f42db121f4_2_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f42db121f4_2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f42db121f4_2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f42db121f4_2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f42db121f4_2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8e250adfd8_9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38e250adfd8_9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8e250adfd8_9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38e250adfd8_9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38e250adfd8_9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38e250adfd8_9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f42db121f4_2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f42db121f4_2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8e250adfd8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8e250adfd8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8e250adfd8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38e250adfd8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8e250adfd8_2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38e250adfd8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a32debb3bf_60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a32debb3bf_60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8e250adfd8_1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38e250adfd8_1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f42db121f4_2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f42db121f4_2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3b67f368867_202_0: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3b67f368867_202_0: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f42db121f4_2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f42db121f4_2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3b67f368867_202_65: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3b67f368867_202_65: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b67f368867_202_82: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3b67f368867_202_82: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3b67f368867_202_47: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3b67f368867_202_47: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3b67f368867_202_106: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3b67f368867_202_106: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3b67f368867_202_32: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b67f368867_202_32: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b67f368867_202_893:notes"/>
          <p:cNvSpPr/>
          <p:nvPr>
            <p:ph idx="2" type="sldImg"/>
          </p:nvPr>
        </p:nvSpPr>
        <p:spPr>
          <a:xfrm>
            <a:off x="398328" y="685487"/>
            <a:ext cx="60612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3b67f368867_202_893:notes"/>
          <p:cNvSpPr txBox="1"/>
          <p:nvPr>
            <p:ph idx="1" type="body"/>
          </p:nvPr>
        </p:nvSpPr>
        <p:spPr>
          <a:xfrm>
            <a:off x="399118" y="4343399"/>
            <a:ext cx="6059700" cy="4114800"/>
          </a:xfrm>
          <a:prstGeom prst="rect">
            <a:avLst/>
          </a:prstGeom>
          <a:noFill/>
          <a:ln>
            <a:noFill/>
          </a:ln>
        </p:spPr>
        <p:txBody>
          <a:bodyPr anchorCtr="0" anchor="ctr" bIns="89600" lIns="89600" spcFirstLastPara="1" rIns="89600" wrap="square" tIns="8960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f42db121f4_2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f42db121f4_2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a42bf1ea24_18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a42bf1ea24_18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afb8df5a6c_725_3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3afb8df5a6c_725_3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afb8df5a6c_725_2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3afb8df5a6c_725_2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afb8df5a6c_725_2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afb8df5a6c_725_2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3afb8df5a6c_7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3afb8df5a6c_7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3afb8df5a6c_72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3afb8df5a6c_72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f42db121f4_2_2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f42db121f4_2_2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f42db121f4_2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f42db121f4_2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f42db121f4_2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f42db121f4_2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f42db121f4_2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f42db121f4_2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a32debb3bf_60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a32debb3bf_60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f42db121f4_2_2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2f42db121f4_2_2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3a32debb3bf_624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3a32debb3bf_624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f42db121f4_2_2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f42db121f4_2_2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f42db121f4_2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f42db121f4_2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a32debb3bf_60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a32debb3bf_60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f42db121f4_2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f42db121f4_2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55.png"/><Relationship Id="rId7" Type="http://schemas.openxmlformats.org/officeDocument/2006/relationships/image" Target="../media/image2.png"/><Relationship Id="rId8"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5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9.png"/><Relationship Id="rId5" Type="http://schemas.openxmlformats.org/officeDocument/2006/relationships/image" Target="../media/image24.png"/><Relationship Id="rId6"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5.png"/><Relationship Id="rId4" Type="http://schemas.openxmlformats.org/officeDocument/2006/relationships/image" Target="../media/image4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4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4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61.png"/><Relationship Id="rId7" Type="http://schemas.openxmlformats.org/officeDocument/2006/relationships/image" Target="../media/image7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9.png"/><Relationship Id="rId4" Type="http://schemas.openxmlformats.org/officeDocument/2006/relationships/image" Target="../media/image56.png"/><Relationship Id="rId5" Type="http://schemas.openxmlformats.org/officeDocument/2006/relationships/image" Target="../media/image32.png"/><Relationship Id="rId6" Type="http://schemas.openxmlformats.org/officeDocument/2006/relationships/image" Target="../media/image61.png"/><Relationship Id="rId7"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9.png"/><Relationship Id="rId4" Type="http://schemas.openxmlformats.org/officeDocument/2006/relationships/image" Target="../media/image62.png"/><Relationship Id="rId5" Type="http://schemas.openxmlformats.org/officeDocument/2006/relationships/image" Target="../media/image32.png"/><Relationship Id="rId6" Type="http://schemas.openxmlformats.org/officeDocument/2006/relationships/image" Target="../media/image61.png"/><Relationship Id="rId7" Type="http://schemas.openxmlformats.org/officeDocument/2006/relationships/image" Target="../media/image7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 Id="rId4" Type="http://schemas.openxmlformats.org/officeDocument/2006/relationships/image" Target="../media/image52.png"/><Relationship Id="rId5" Type="http://schemas.openxmlformats.org/officeDocument/2006/relationships/image" Target="../media/image61.png"/><Relationship Id="rId6" Type="http://schemas.openxmlformats.org/officeDocument/2006/relationships/image" Target="../media/image70.png"/><Relationship Id="rId7"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5.png"/><Relationship Id="rId4" Type="http://schemas.openxmlformats.org/officeDocument/2006/relationships/image" Target="../media/image48.png"/><Relationship Id="rId5"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55.png"/><Relationship Id="rId7" Type="http://schemas.openxmlformats.org/officeDocument/2006/relationships/image" Target="../media/image2.png"/><Relationship Id="rId8"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3.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9.png"/><Relationship Id="rId4" Type="http://schemas.openxmlformats.org/officeDocument/2006/relationships/image" Target="../media/image7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Blue 1">
  <p:cSld name="TITLE_1_1">
    <p:bg>
      <p:bgPr>
        <a:solidFill>
          <a:srgbClr val="CFE9FE"/>
        </a:solidFill>
      </p:bgPr>
    </p:bg>
    <p:spTree>
      <p:nvGrpSpPr>
        <p:cNvPr id="8" name="Shape 8"/>
        <p:cNvGrpSpPr/>
        <p:nvPr/>
      </p:nvGrpSpPr>
      <p:grpSpPr>
        <a:xfrm>
          <a:off x="0" y="0"/>
          <a:ext cx="0" cy="0"/>
          <a:chOff x="0" y="0"/>
          <a:chExt cx="0" cy="0"/>
        </a:xfrm>
      </p:grpSpPr>
      <p:pic>
        <p:nvPicPr>
          <p:cNvPr id="9" name="Google Shape;9;p2"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10" name="Google Shape;10;p2"/>
          <p:cNvSpPr txBox="1"/>
          <p:nvPr>
            <p:ph type="title"/>
          </p:nvPr>
        </p:nvSpPr>
        <p:spPr>
          <a:xfrm>
            <a:off x="857250" y="857250"/>
            <a:ext cx="10382400" cy="53625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lt1"/>
              </a:buClr>
              <a:buSzPts val="9000"/>
              <a:buNone/>
              <a:defRPr sz="90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11" name="Google Shape;11;p2"/>
          <p:cNvSpPr txBox="1"/>
          <p:nvPr>
            <p:ph idx="1" type="subTitle"/>
          </p:nvPr>
        </p:nvSpPr>
        <p:spPr>
          <a:xfrm>
            <a:off x="857250" y="6460808"/>
            <a:ext cx="9701100" cy="1238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3200"/>
              <a:buNone/>
              <a:defRPr sz="3200">
                <a:solidFill>
                  <a:schemeClr val="lt1"/>
                </a:solidFill>
              </a:defRPr>
            </a:lvl1pPr>
            <a:lvl2pPr lvl="1">
              <a:spcBef>
                <a:spcPts val="0"/>
              </a:spcBef>
              <a:spcAft>
                <a:spcPts val="0"/>
              </a:spcAft>
              <a:buClr>
                <a:schemeClr val="lt1"/>
              </a:buClr>
              <a:buSzPts val="2600"/>
              <a:buNone/>
              <a:defRPr>
                <a:solidFill>
                  <a:schemeClr val="lt1"/>
                </a:solidFill>
              </a:defRPr>
            </a:lvl2pPr>
            <a:lvl3pPr lvl="2">
              <a:spcBef>
                <a:spcPts val="1800"/>
              </a:spcBef>
              <a:spcAft>
                <a:spcPts val="0"/>
              </a:spcAft>
              <a:buClr>
                <a:schemeClr val="lt1"/>
              </a:buClr>
              <a:buSzPts val="2400"/>
              <a:buNone/>
              <a:defRPr>
                <a:solidFill>
                  <a:schemeClr val="lt1"/>
                </a:solidFill>
              </a:defRPr>
            </a:lvl3pPr>
            <a:lvl4pPr lvl="3">
              <a:spcBef>
                <a:spcPts val="1800"/>
              </a:spcBef>
              <a:spcAft>
                <a:spcPts val="0"/>
              </a:spcAft>
              <a:buClr>
                <a:schemeClr val="lt1"/>
              </a:buClr>
              <a:buSzPts val="2200"/>
              <a:buNone/>
              <a:defRPr>
                <a:solidFill>
                  <a:schemeClr val="lt1"/>
                </a:solidFill>
              </a:defRPr>
            </a:lvl4pPr>
            <a:lvl5pPr lvl="4">
              <a:spcBef>
                <a:spcPts val="1800"/>
              </a:spcBef>
              <a:spcAft>
                <a:spcPts val="0"/>
              </a:spcAft>
              <a:buClr>
                <a:schemeClr val="lt1"/>
              </a:buClr>
              <a:buSzPts val="2000"/>
              <a:buNone/>
              <a:defRPr>
                <a:solidFill>
                  <a:schemeClr val="lt1"/>
                </a:solidFill>
              </a:defRPr>
            </a:lvl5pPr>
            <a:lvl6pPr lvl="5">
              <a:spcBef>
                <a:spcPts val="1800"/>
              </a:spcBef>
              <a:spcAft>
                <a:spcPts val="0"/>
              </a:spcAft>
              <a:buClr>
                <a:schemeClr val="lt1"/>
              </a:buClr>
              <a:buSzPts val="1800"/>
              <a:buNone/>
              <a:defRPr>
                <a:solidFill>
                  <a:schemeClr val="lt1"/>
                </a:solidFill>
              </a:defRPr>
            </a:lvl6pPr>
            <a:lvl7pPr lvl="6">
              <a:spcBef>
                <a:spcPts val="1800"/>
              </a:spcBef>
              <a:spcAft>
                <a:spcPts val="0"/>
              </a:spcAft>
              <a:buClr>
                <a:schemeClr val="lt1"/>
              </a:buClr>
              <a:buSzPts val="1800"/>
              <a:buNone/>
              <a:defRPr>
                <a:solidFill>
                  <a:schemeClr val="lt1"/>
                </a:solidFill>
              </a:defRPr>
            </a:lvl7pPr>
            <a:lvl8pPr lvl="7">
              <a:spcBef>
                <a:spcPts val="1800"/>
              </a:spcBef>
              <a:spcAft>
                <a:spcPts val="0"/>
              </a:spcAft>
              <a:buClr>
                <a:schemeClr val="lt1"/>
              </a:buClr>
              <a:buSzPts val="1800"/>
              <a:buNone/>
              <a:defRPr>
                <a:solidFill>
                  <a:schemeClr val="lt1"/>
                </a:solidFill>
              </a:defRPr>
            </a:lvl8pPr>
            <a:lvl9pPr lvl="8">
              <a:spcBef>
                <a:spcPts val="1800"/>
              </a:spcBef>
              <a:spcAft>
                <a:spcPts val="1800"/>
              </a:spcAft>
              <a:buClr>
                <a:schemeClr val="lt1"/>
              </a:buClr>
              <a:buSzPts val="1800"/>
              <a:buNone/>
              <a:defRPr>
                <a:solidFill>
                  <a:schemeClr val="lt1"/>
                </a:solidFill>
              </a:defRPr>
            </a:lvl9pPr>
          </a:lstStyle>
          <a:p/>
        </p:txBody>
      </p:sp>
      <p:sp>
        <p:nvSpPr>
          <p:cNvPr id="12" name="Google Shape;12;p2"/>
          <p:cNvSpPr txBox="1"/>
          <p:nvPr>
            <p:ph idx="2" type="subTitle"/>
          </p:nvPr>
        </p:nvSpPr>
        <p:spPr>
          <a:xfrm>
            <a:off x="857250" y="8041005"/>
            <a:ext cx="9701100" cy="1161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pic>
        <p:nvPicPr>
          <p:cNvPr descr="pasted-movie.png" id="13" name="Google Shape;13;p2"/>
          <p:cNvPicPr preferRelativeResize="0"/>
          <p:nvPr/>
        </p:nvPicPr>
        <p:blipFill rotWithShape="1">
          <a:blip r:embed="rId3">
            <a:alphaModFix/>
          </a:blip>
          <a:srcRect b="0" l="0" r="0" t="0"/>
          <a:stretch/>
        </p:blipFill>
        <p:spPr>
          <a:xfrm>
            <a:off x="12011024" y="3457128"/>
            <a:ext cx="4817111" cy="3372700"/>
          </a:xfrm>
          <a:prstGeom prst="rect">
            <a:avLst/>
          </a:prstGeom>
          <a:noFill/>
          <a:ln>
            <a:noFill/>
          </a:ln>
        </p:spPr>
      </p:pic>
      <p:pic>
        <p:nvPicPr>
          <p:cNvPr descr="Yellow_single_sparkle.png" id="14" name="Google Shape;14;p2"/>
          <p:cNvPicPr preferRelativeResize="0"/>
          <p:nvPr/>
        </p:nvPicPr>
        <p:blipFill rotWithShape="1">
          <a:blip r:embed="rId4">
            <a:alphaModFix/>
          </a:blip>
          <a:srcRect b="0" l="0" r="0" t="0"/>
          <a:stretch/>
        </p:blipFill>
        <p:spPr>
          <a:xfrm>
            <a:off x="12060203" y="7413765"/>
            <a:ext cx="760352" cy="770079"/>
          </a:xfrm>
          <a:prstGeom prst="rect">
            <a:avLst/>
          </a:prstGeom>
          <a:noFill/>
          <a:ln>
            <a:noFill/>
          </a:ln>
        </p:spPr>
      </p:pic>
      <p:pic>
        <p:nvPicPr>
          <p:cNvPr descr="Yellow_single_sparkle.png" id="15" name="Google Shape;15;p2"/>
          <p:cNvPicPr preferRelativeResize="0"/>
          <p:nvPr/>
        </p:nvPicPr>
        <p:blipFill rotWithShape="1">
          <a:blip r:embed="rId4">
            <a:alphaModFix/>
          </a:blip>
          <a:srcRect b="0" l="0" r="0" t="0"/>
          <a:stretch/>
        </p:blipFill>
        <p:spPr>
          <a:xfrm>
            <a:off x="11352437" y="7313993"/>
            <a:ext cx="361973" cy="366604"/>
          </a:xfrm>
          <a:prstGeom prst="rect">
            <a:avLst/>
          </a:prstGeom>
          <a:noFill/>
          <a:ln>
            <a:noFill/>
          </a:ln>
        </p:spPr>
      </p:pic>
      <p:pic>
        <p:nvPicPr>
          <p:cNvPr descr="Yellow_single_sparkle.png" id="16" name="Google Shape;16;p2"/>
          <p:cNvPicPr preferRelativeResize="0"/>
          <p:nvPr/>
        </p:nvPicPr>
        <p:blipFill rotWithShape="1">
          <a:blip r:embed="rId4">
            <a:alphaModFix/>
          </a:blip>
          <a:srcRect b="0" l="0" r="0" t="0"/>
          <a:stretch/>
        </p:blipFill>
        <p:spPr>
          <a:xfrm>
            <a:off x="12710256" y="6854087"/>
            <a:ext cx="163720" cy="165814"/>
          </a:xfrm>
          <a:prstGeom prst="rect">
            <a:avLst/>
          </a:prstGeom>
          <a:noFill/>
          <a:ln>
            <a:noFill/>
          </a:ln>
        </p:spPr>
      </p:pic>
      <p:pic>
        <p:nvPicPr>
          <p:cNvPr descr="Yellow_single_sparkle.png" id="17" name="Google Shape;17;p2"/>
          <p:cNvPicPr preferRelativeResize="0"/>
          <p:nvPr/>
        </p:nvPicPr>
        <p:blipFill rotWithShape="1">
          <a:blip r:embed="rId4">
            <a:alphaModFix/>
          </a:blip>
          <a:srcRect b="0" l="0" r="0" t="0"/>
          <a:stretch/>
        </p:blipFill>
        <p:spPr>
          <a:xfrm>
            <a:off x="15709439" y="3054244"/>
            <a:ext cx="163720" cy="165814"/>
          </a:xfrm>
          <a:prstGeom prst="rect">
            <a:avLst/>
          </a:prstGeom>
          <a:noFill/>
          <a:ln>
            <a:noFill/>
          </a:ln>
        </p:spPr>
      </p:pic>
      <p:pic>
        <p:nvPicPr>
          <p:cNvPr descr="Yellow_single_sparkle.png" id="18" name="Google Shape;18;p2"/>
          <p:cNvPicPr preferRelativeResize="0"/>
          <p:nvPr/>
        </p:nvPicPr>
        <p:blipFill rotWithShape="1">
          <a:blip r:embed="rId4">
            <a:alphaModFix/>
          </a:blip>
          <a:srcRect b="0" l="0" r="0" t="0"/>
          <a:stretch/>
        </p:blipFill>
        <p:spPr>
          <a:xfrm>
            <a:off x="16388566" y="2606039"/>
            <a:ext cx="558053" cy="565191"/>
          </a:xfrm>
          <a:prstGeom prst="rect">
            <a:avLst/>
          </a:prstGeom>
          <a:noFill/>
          <a:ln>
            <a:noFill/>
          </a:ln>
        </p:spPr>
      </p:pic>
      <p:pic>
        <p:nvPicPr>
          <p:cNvPr descr="Yellow_single_sparkle.png" id="19" name="Google Shape;19;p2"/>
          <p:cNvPicPr preferRelativeResize="0"/>
          <p:nvPr/>
        </p:nvPicPr>
        <p:blipFill rotWithShape="1">
          <a:blip r:embed="rId4">
            <a:alphaModFix/>
          </a:blip>
          <a:srcRect b="0" l="0" r="0" t="0"/>
          <a:stretch/>
        </p:blipFill>
        <p:spPr>
          <a:xfrm>
            <a:off x="16208965" y="3413439"/>
            <a:ext cx="311470" cy="315455"/>
          </a:xfrm>
          <a:prstGeom prst="rect">
            <a:avLst/>
          </a:prstGeom>
          <a:noFill/>
          <a:ln>
            <a:noFill/>
          </a:ln>
        </p:spPr>
      </p:pic>
      <p:pic>
        <p:nvPicPr>
          <p:cNvPr descr="HDD_ATH_SALESFORCE_ICON_AGENTFORCE_V3_R2 3.png" id="20" name="Google Shape;20;p2"/>
          <p:cNvPicPr preferRelativeResize="0"/>
          <p:nvPr/>
        </p:nvPicPr>
        <p:blipFill rotWithShape="1">
          <a:blip r:embed="rId5">
            <a:alphaModFix/>
          </a:blip>
          <a:srcRect b="0" l="0" r="0" t="0"/>
          <a:stretch/>
        </p:blipFill>
        <p:spPr>
          <a:xfrm flipH="1" rot="-2797284">
            <a:off x="11241726" y="6097162"/>
            <a:ext cx="1140444" cy="113155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asic - Three column - Blue">
  <p:cSld name="TITLE_1_1_1_1_1_1_1_1_1">
    <p:bg>
      <p:bgPr>
        <a:solidFill>
          <a:srgbClr val="CFE9FE"/>
        </a:solidFill>
      </p:bgPr>
    </p:bg>
    <p:spTree>
      <p:nvGrpSpPr>
        <p:cNvPr id="88" name="Shape 88"/>
        <p:cNvGrpSpPr/>
        <p:nvPr/>
      </p:nvGrpSpPr>
      <p:grpSpPr>
        <a:xfrm>
          <a:off x="0" y="0"/>
          <a:ext cx="0" cy="0"/>
          <a:chOff x="0" y="0"/>
          <a:chExt cx="0" cy="0"/>
        </a:xfrm>
      </p:grpSpPr>
      <p:sp>
        <p:nvSpPr>
          <p:cNvPr id="89" name="Google Shape;89;p11"/>
          <p:cNvSpPr txBox="1"/>
          <p:nvPr>
            <p:ph idx="1" type="body"/>
          </p:nvPr>
        </p:nvSpPr>
        <p:spPr>
          <a:xfrm>
            <a:off x="857250" y="2814638"/>
            <a:ext cx="5143500" cy="63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90" name="Google Shape;90;p11"/>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91" name="Google Shape;91;p11"/>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92" name="Google Shape;92;p11"/>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93" name="Google Shape;93;p11"/>
          <p:cNvSpPr txBox="1"/>
          <p:nvPr>
            <p:ph idx="4" type="body"/>
          </p:nvPr>
        </p:nvSpPr>
        <p:spPr>
          <a:xfrm>
            <a:off x="6572250" y="2814638"/>
            <a:ext cx="5143500" cy="63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94" name="Google Shape;94;p11"/>
          <p:cNvSpPr txBox="1"/>
          <p:nvPr>
            <p:ph idx="5" type="body"/>
          </p:nvPr>
        </p:nvSpPr>
        <p:spPr>
          <a:xfrm>
            <a:off x="12287250" y="2814638"/>
            <a:ext cx="5143500" cy="63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95" name="Google Shape;95;p11"/>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asic - Three column 1 - White">
  <p:cSld name="TITLE_1_1_1_1_1_1_1_1_1_1">
    <p:bg>
      <p:bgPr>
        <a:solidFill>
          <a:srgbClr val="FFFEFE"/>
        </a:solidFill>
      </p:bgPr>
    </p:bg>
    <p:spTree>
      <p:nvGrpSpPr>
        <p:cNvPr id="96" name="Shape 96"/>
        <p:cNvGrpSpPr/>
        <p:nvPr/>
      </p:nvGrpSpPr>
      <p:grpSpPr>
        <a:xfrm>
          <a:off x="0" y="0"/>
          <a:ext cx="0" cy="0"/>
          <a:chOff x="0" y="0"/>
          <a:chExt cx="0" cy="0"/>
        </a:xfrm>
      </p:grpSpPr>
      <p:sp>
        <p:nvSpPr>
          <p:cNvPr id="97" name="Google Shape;97;p12"/>
          <p:cNvSpPr txBox="1"/>
          <p:nvPr>
            <p:ph idx="1" type="body"/>
          </p:nvPr>
        </p:nvSpPr>
        <p:spPr>
          <a:xfrm>
            <a:off x="857250" y="2814638"/>
            <a:ext cx="5143500" cy="63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98" name="Google Shape;98;p12"/>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99" name="Google Shape;99;p12"/>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00" name="Google Shape;100;p12"/>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101" name="Google Shape;101;p12"/>
          <p:cNvSpPr txBox="1"/>
          <p:nvPr>
            <p:ph idx="4" type="body"/>
          </p:nvPr>
        </p:nvSpPr>
        <p:spPr>
          <a:xfrm>
            <a:off x="6572250" y="2814638"/>
            <a:ext cx="5143500" cy="63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102" name="Google Shape;102;p12"/>
          <p:cNvSpPr txBox="1"/>
          <p:nvPr>
            <p:ph idx="5" type="body"/>
          </p:nvPr>
        </p:nvSpPr>
        <p:spPr>
          <a:xfrm>
            <a:off x="12287250" y="2814638"/>
            <a:ext cx="5143500" cy="63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pic>
        <p:nvPicPr>
          <p:cNvPr id="103" name="Google Shape;103;p12"/>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lank">
  <p:cSld name="CUSTOM">
    <p:bg>
      <p:bgPr>
        <a:solidFill>
          <a:srgbClr val="CFE9FE"/>
        </a:solidFill>
      </p:bgPr>
    </p:bg>
    <p:spTree>
      <p:nvGrpSpPr>
        <p:cNvPr id="104" name="Shape 10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Logo">
  <p:cSld name="CUSTOM_1">
    <p:bg>
      <p:bgPr>
        <a:solidFill>
          <a:srgbClr val="CFE9FE"/>
        </a:solidFill>
      </p:bgPr>
    </p:bg>
    <p:spTree>
      <p:nvGrpSpPr>
        <p:cNvPr id="105" name="Shape 105"/>
        <p:cNvGrpSpPr/>
        <p:nvPr/>
      </p:nvGrpSpPr>
      <p:grpSpPr>
        <a:xfrm>
          <a:off x="0" y="0"/>
          <a:ext cx="0" cy="0"/>
          <a:chOff x="0" y="0"/>
          <a:chExt cx="0" cy="0"/>
        </a:xfrm>
      </p:grpSpPr>
      <p:pic>
        <p:nvPicPr>
          <p:cNvPr id="106" name="Google Shape;106;p14"/>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Image Right">
  <p:cSld name="TITLE_1_1_1_1_1_1_1_1_1_1_1_1">
    <p:bg>
      <p:bgPr>
        <a:solidFill>
          <a:srgbClr val="CFE9FE"/>
        </a:solidFill>
      </p:bgPr>
    </p:bg>
    <p:spTree>
      <p:nvGrpSpPr>
        <p:cNvPr id="107" name="Shape 107"/>
        <p:cNvGrpSpPr/>
        <p:nvPr/>
      </p:nvGrpSpPr>
      <p:grpSpPr>
        <a:xfrm>
          <a:off x="0" y="0"/>
          <a:ext cx="0" cy="0"/>
          <a:chOff x="0" y="0"/>
          <a:chExt cx="0" cy="0"/>
        </a:xfrm>
      </p:grpSpPr>
      <p:sp>
        <p:nvSpPr>
          <p:cNvPr id="108" name="Google Shape;108;p15"/>
          <p:cNvSpPr txBox="1"/>
          <p:nvPr>
            <p:ph type="title"/>
          </p:nvPr>
        </p:nvSpPr>
        <p:spPr>
          <a:xfrm>
            <a:off x="857250" y="838200"/>
            <a:ext cx="10858500" cy="15240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09" name="Google Shape;109;p15"/>
          <p:cNvSpPr txBox="1"/>
          <p:nvPr>
            <p:ph idx="1" type="subTitle"/>
          </p:nvPr>
        </p:nvSpPr>
        <p:spPr>
          <a:xfrm>
            <a:off x="857250" y="2468880"/>
            <a:ext cx="10858500" cy="8571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10" name="Google Shape;110;p15"/>
          <p:cNvSpPr txBox="1"/>
          <p:nvPr>
            <p:ph idx="2" type="body"/>
          </p:nvPr>
        </p:nvSpPr>
        <p:spPr>
          <a:xfrm>
            <a:off x="857250" y="9620250"/>
            <a:ext cx="11636100" cy="2481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111" name="Google Shape;111;p15"/>
          <p:cNvSpPr txBox="1"/>
          <p:nvPr>
            <p:ph idx="3" type="body"/>
          </p:nvPr>
        </p:nvSpPr>
        <p:spPr>
          <a:xfrm>
            <a:off x="857250" y="3399472"/>
            <a:ext cx="10858500" cy="57435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112" name="Google Shape;112;p15"/>
          <p:cNvPicPr preferRelativeResize="0"/>
          <p:nvPr/>
        </p:nvPicPr>
        <p:blipFill>
          <a:blip r:embed="rId2">
            <a:alphaModFix/>
          </a:blip>
          <a:stretch>
            <a:fillRect/>
          </a:stretch>
        </p:blipFill>
        <p:spPr>
          <a:xfrm>
            <a:off x="16459200" y="8989629"/>
            <a:ext cx="953599" cy="667523"/>
          </a:xfrm>
          <a:prstGeom prst="rect">
            <a:avLst/>
          </a:prstGeom>
          <a:noFill/>
          <a:ln>
            <a:noFill/>
          </a:ln>
        </p:spPr>
      </p:pic>
      <p:sp>
        <p:nvSpPr>
          <p:cNvPr id="113" name="Google Shape;113;p15"/>
          <p:cNvSpPr/>
          <p:nvPr>
            <p:ph idx="4" type="pic"/>
          </p:nvPr>
        </p:nvSpPr>
        <p:spPr>
          <a:xfrm>
            <a:off x="12287250" y="855345"/>
            <a:ext cx="5142600" cy="7728600"/>
          </a:xfrm>
          <a:prstGeom prst="roundRect">
            <a:avLst>
              <a:gd fmla="val 7640" name="adj"/>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Large Image Right">
  <p:cSld name="TITLE_1_1_1_1_1_1_1_1_1_1_1_1_1_1_1">
    <p:bg>
      <p:bgPr>
        <a:solidFill>
          <a:srgbClr val="CFE9FE"/>
        </a:solidFill>
      </p:bgPr>
    </p:bg>
    <p:spTree>
      <p:nvGrpSpPr>
        <p:cNvPr id="114" name="Shape 114"/>
        <p:cNvGrpSpPr/>
        <p:nvPr/>
      </p:nvGrpSpPr>
      <p:grpSpPr>
        <a:xfrm>
          <a:off x="0" y="0"/>
          <a:ext cx="0" cy="0"/>
          <a:chOff x="0" y="0"/>
          <a:chExt cx="0" cy="0"/>
        </a:xfrm>
      </p:grpSpPr>
      <p:sp>
        <p:nvSpPr>
          <p:cNvPr id="115" name="Google Shape;115;p16"/>
          <p:cNvSpPr/>
          <p:nvPr>
            <p:ph idx="2" type="pic"/>
          </p:nvPr>
        </p:nvSpPr>
        <p:spPr>
          <a:xfrm>
            <a:off x="9151620" y="0"/>
            <a:ext cx="9394500" cy="10295700"/>
          </a:xfrm>
          <a:prstGeom prst="roundRect">
            <a:avLst>
              <a:gd fmla="val 3341" name="adj"/>
            </a:avLst>
          </a:prstGeom>
          <a:noFill/>
          <a:ln>
            <a:noFill/>
          </a:ln>
        </p:spPr>
      </p:sp>
      <p:sp>
        <p:nvSpPr>
          <p:cNvPr id="116" name="Google Shape;116;p16"/>
          <p:cNvSpPr txBox="1"/>
          <p:nvPr>
            <p:ph type="title"/>
          </p:nvPr>
        </p:nvSpPr>
        <p:spPr>
          <a:xfrm>
            <a:off x="857250" y="838200"/>
            <a:ext cx="7715400" cy="15240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17" name="Google Shape;117;p16"/>
          <p:cNvSpPr txBox="1"/>
          <p:nvPr>
            <p:ph idx="1" type="subTitle"/>
          </p:nvPr>
        </p:nvSpPr>
        <p:spPr>
          <a:xfrm>
            <a:off x="857250" y="2468880"/>
            <a:ext cx="7715100" cy="6678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18" name="Google Shape;118;p16"/>
          <p:cNvSpPr txBox="1"/>
          <p:nvPr>
            <p:ph idx="3" type="body"/>
          </p:nvPr>
        </p:nvSpPr>
        <p:spPr>
          <a:xfrm>
            <a:off x="857250" y="9620250"/>
            <a:ext cx="11636100" cy="2481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119" name="Google Shape;119;p16"/>
          <p:cNvSpPr txBox="1"/>
          <p:nvPr>
            <p:ph idx="4" type="body"/>
          </p:nvPr>
        </p:nvSpPr>
        <p:spPr>
          <a:xfrm>
            <a:off x="857250" y="3399472"/>
            <a:ext cx="7715100" cy="57378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120" name="Google Shape;120;p16"/>
          <p:cNvPicPr preferRelativeResize="0"/>
          <p:nvPr/>
        </p:nvPicPr>
        <p:blipFill>
          <a:blip r:embed="rId2">
            <a:alphaModFix/>
          </a:blip>
          <a:stretch>
            <a:fillRect/>
          </a:stretch>
        </p:blipFill>
        <p:spPr>
          <a:xfrm>
            <a:off x="16459200" y="8989629"/>
            <a:ext cx="953599" cy="66752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Split Screen">
  <p:cSld name="TITLE_1_1_1_1_1_1_1_1_1_1_1_1_1_1_1_1_1_1">
    <p:bg>
      <p:bgPr>
        <a:solidFill>
          <a:srgbClr val="CFE9FE"/>
        </a:solidFill>
      </p:bgPr>
    </p:bg>
    <p:spTree>
      <p:nvGrpSpPr>
        <p:cNvPr id="121" name="Shape 121"/>
        <p:cNvGrpSpPr/>
        <p:nvPr/>
      </p:nvGrpSpPr>
      <p:grpSpPr>
        <a:xfrm>
          <a:off x="0" y="0"/>
          <a:ext cx="0" cy="0"/>
          <a:chOff x="0" y="0"/>
          <a:chExt cx="0" cy="0"/>
        </a:xfrm>
      </p:grpSpPr>
      <p:sp>
        <p:nvSpPr>
          <p:cNvPr id="122" name="Google Shape;122;p17"/>
          <p:cNvSpPr txBox="1"/>
          <p:nvPr>
            <p:ph idx="1" type="body"/>
          </p:nvPr>
        </p:nvSpPr>
        <p:spPr>
          <a:xfrm>
            <a:off x="857250" y="3399472"/>
            <a:ext cx="7620000" cy="5737800"/>
          </a:xfrm>
          <a:prstGeom prst="rect">
            <a:avLst/>
          </a:prstGeom>
        </p:spPr>
        <p:txBody>
          <a:bodyPr anchorCtr="0" anchor="t" bIns="0" lIns="0" spcFirstLastPara="1" rIns="0" wrap="square" tIns="0">
            <a:noAutofit/>
          </a:bodyPr>
          <a:lstStyle>
            <a:lvl1pPr indent="-419100" lvl="0" marL="457200">
              <a:spcBef>
                <a:spcPts val="0"/>
              </a:spcBef>
              <a:spcAft>
                <a:spcPts val="0"/>
              </a:spcAft>
              <a:buClr>
                <a:schemeClr val="dk1"/>
              </a:buClr>
              <a:buSzPts val="3000"/>
              <a:buChar char="●"/>
              <a:defRPr sz="3000">
                <a:solidFill>
                  <a:schemeClr val="dk1"/>
                </a:solidFill>
              </a:defRPr>
            </a:lvl1pPr>
            <a:lvl2pPr indent="-393700" lvl="1" marL="914400">
              <a:spcBef>
                <a:spcPts val="1800"/>
              </a:spcBef>
              <a:spcAft>
                <a:spcPts val="0"/>
              </a:spcAft>
              <a:buClr>
                <a:schemeClr val="dk1"/>
              </a:buClr>
              <a:buSzPts val="2600"/>
              <a:buChar char="○"/>
              <a:defRPr sz="2600">
                <a:solidFill>
                  <a:schemeClr val="dk1"/>
                </a:solidFill>
              </a:defRPr>
            </a:lvl2pPr>
            <a:lvl3pPr indent="-381000" lvl="2" marL="1371600">
              <a:spcBef>
                <a:spcPts val="1800"/>
              </a:spcBef>
              <a:spcAft>
                <a:spcPts val="0"/>
              </a:spcAft>
              <a:buClr>
                <a:schemeClr val="dk1"/>
              </a:buClr>
              <a:buSzPts val="2400"/>
              <a:buChar char="■"/>
              <a:defRPr sz="2400">
                <a:solidFill>
                  <a:schemeClr val="dk1"/>
                </a:solidFill>
              </a:defRPr>
            </a:lvl3pPr>
            <a:lvl4pPr indent="-368300" lvl="3" marL="1828800">
              <a:spcBef>
                <a:spcPts val="1800"/>
              </a:spcBef>
              <a:spcAft>
                <a:spcPts val="0"/>
              </a:spcAft>
              <a:buClr>
                <a:schemeClr val="dk1"/>
              </a:buClr>
              <a:buSzPts val="2200"/>
              <a:buChar char="●"/>
              <a:defRPr sz="2200">
                <a:solidFill>
                  <a:schemeClr val="dk1"/>
                </a:solidFill>
              </a:defRPr>
            </a:lvl4pPr>
            <a:lvl5pPr indent="-355600" lvl="4" marL="2286000">
              <a:spcBef>
                <a:spcPts val="1800"/>
              </a:spcBef>
              <a:spcAft>
                <a:spcPts val="0"/>
              </a:spcAft>
              <a:buClr>
                <a:schemeClr val="dk1"/>
              </a:buClr>
              <a:buSzPts val="2000"/>
              <a:buChar char="○"/>
              <a:defRPr sz="2000">
                <a:solidFill>
                  <a:schemeClr val="dk1"/>
                </a:solidFill>
              </a:defRPr>
            </a:lvl5pPr>
            <a:lvl6pPr indent="-342900" lvl="5" marL="2743200">
              <a:spcBef>
                <a:spcPts val="1800"/>
              </a:spcBef>
              <a:spcAft>
                <a:spcPts val="0"/>
              </a:spcAft>
              <a:buClr>
                <a:schemeClr val="dk1"/>
              </a:buClr>
              <a:buSzPts val="1800"/>
              <a:buChar char="■"/>
              <a:defRPr sz="1800">
                <a:solidFill>
                  <a:schemeClr val="dk1"/>
                </a:solidFill>
              </a:defRPr>
            </a:lvl6pPr>
            <a:lvl7pPr indent="-342900" lvl="6" marL="3200400">
              <a:spcBef>
                <a:spcPts val="1800"/>
              </a:spcBef>
              <a:spcAft>
                <a:spcPts val="0"/>
              </a:spcAft>
              <a:buClr>
                <a:schemeClr val="dk1"/>
              </a:buClr>
              <a:buSzPts val="1800"/>
              <a:buChar char="●"/>
              <a:defRPr sz="1800">
                <a:solidFill>
                  <a:schemeClr val="dk1"/>
                </a:solidFill>
              </a:defRPr>
            </a:lvl7pPr>
            <a:lvl8pPr indent="-342900" lvl="7" marL="3657600">
              <a:spcBef>
                <a:spcPts val="1800"/>
              </a:spcBef>
              <a:spcAft>
                <a:spcPts val="0"/>
              </a:spcAft>
              <a:buClr>
                <a:schemeClr val="dk1"/>
              </a:buClr>
              <a:buSzPts val="1800"/>
              <a:buChar char="○"/>
              <a:defRPr sz="1800">
                <a:solidFill>
                  <a:schemeClr val="dk1"/>
                </a:solidFill>
              </a:defRPr>
            </a:lvl8pPr>
            <a:lvl9pPr indent="-342900" lvl="8" marL="4114800">
              <a:spcBef>
                <a:spcPts val="1800"/>
              </a:spcBef>
              <a:spcAft>
                <a:spcPts val="1800"/>
              </a:spcAft>
              <a:buClr>
                <a:schemeClr val="dk1"/>
              </a:buClr>
              <a:buSzPts val="1800"/>
              <a:buChar char="■"/>
              <a:defRPr sz="1800">
                <a:solidFill>
                  <a:schemeClr val="dk1"/>
                </a:solidFill>
              </a:defRPr>
            </a:lvl9pPr>
          </a:lstStyle>
          <a:p/>
        </p:txBody>
      </p:sp>
      <p:sp>
        <p:nvSpPr>
          <p:cNvPr id="123" name="Google Shape;123;p17"/>
          <p:cNvSpPr/>
          <p:nvPr/>
        </p:nvSpPr>
        <p:spPr>
          <a:xfrm flipH="1">
            <a:off x="8828935" y="571500"/>
            <a:ext cx="8925282" cy="9146412"/>
          </a:xfrm>
          <a:custGeom>
            <a:rect b="b" l="l" r="r" t="t"/>
            <a:pathLst>
              <a:path extrusionOk="0" h="21600" w="21600">
                <a:moveTo>
                  <a:pt x="0" y="635"/>
                </a:moveTo>
                <a:cubicBezTo>
                  <a:pt x="0" y="460"/>
                  <a:pt x="73" y="301"/>
                  <a:pt x="191" y="186"/>
                </a:cubicBezTo>
                <a:cubicBezTo>
                  <a:pt x="308" y="71"/>
                  <a:pt x="471" y="0"/>
                  <a:pt x="651" y="0"/>
                </a:cubicBezTo>
                <a:lnTo>
                  <a:pt x="20949" y="0"/>
                </a:lnTo>
                <a:cubicBezTo>
                  <a:pt x="21129" y="0"/>
                  <a:pt x="21292" y="71"/>
                  <a:pt x="21409" y="186"/>
                </a:cubicBezTo>
                <a:cubicBezTo>
                  <a:pt x="21527" y="301"/>
                  <a:pt x="21600" y="460"/>
                  <a:pt x="21600" y="635"/>
                </a:cubicBezTo>
                <a:lnTo>
                  <a:pt x="21600" y="671"/>
                </a:lnTo>
                <a:cubicBezTo>
                  <a:pt x="21600" y="773"/>
                  <a:pt x="21574" y="874"/>
                  <a:pt x="21527" y="965"/>
                </a:cubicBezTo>
                <a:cubicBezTo>
                  <a:pt x="19978" y="3915"/>
                  <a:pt x="19104" y="7258"/>
                  <a:pt x="19104" y="10800"/>
                </a:cubicBezTo>
                <a:cubicBezTo>
                  <a:pt x="19104" y="14342"/>
                  <a:pt x="19978" y="17685"/>
                  <a:pt x="21527" y="20635"/>
                </a:cubicBezTo>
                <a:cubicBezTo>
                  <a:pt x="21574" y="20726"/>
                  <a:pt x="21600" y="20827"/>
                  <a:pt x="21600" y="20929"/>
                </a:cubicBezTo>
                <a:lnTo>
                  <a:pt x="21600" y="20965"/>
                </a:lnTo>
                <a:cubicBezTo>
                  <a:pt x="21600" y="21140"/>
                  <a:pt x="21527" y="21299"/>
                  <a:pt x="21409" y="21414"/>
                </a:cubicBezTo>
                <a:cubicBezTo>
                  <a:pt x="21292" y="21529"/>
                  <a:pt x="21129" y="21600"/>
                  <a:pt x="20949" y="21600"/>
                </a:cubicBezTo>
                <a:lnTo>
                  <a:pt x="651" y="21600"/>
                </a:lnTo>
                <a:cubicBezTo>
                  <a:pt x="471" y="21600"/>
                  <a:pt x="308" y="21529"/>
                  <a:pt x="191" y="21414"/>
                </a:cubicBezTo>
                <a:cubicBezTo>
                  <a:pt x="73" y="21299"/>
                  <a:pt x="0" y="21140"/>
                  <a:pt x="0" y="20965"/>
                </a:cubicBezTo>
                <a:lnTo>
                  <a:pt x="0" y="635"/>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124" name="Google Shape;124;p17"/>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125" name="Google Shape;125;p17"/>
          <p:cNvSpPr txBox="1"/>
          <p:nvPr>
            <p:ph type="title"/>
          </p:nvPr>
        </p:nvSpPr>
        <p:spPr>
          <a:xfrm>
            <a:off x="857250" y="838200"/>
            <a:ext cx="7620000" cy="1524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26" name="Google Shape;126;p17"/>
          <p:cNvSpPr txBox="1"/>
          <p:nvPr>
            <p:ph idx="2" type="subTitle"/>
          </p:nvPr>
        </p:nvSpPr>
        <p:spPr>
          <a:xfrm>
            <a:off x="857250" y="2468880"/>
            <a:ext cx="7620000" cy="6678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27" name="Google Shape;127;p17"/>
          <p:cNvSpPr txBox="1"/>
          <p:nvPr>
            <p:ph idx="3" type="body"/>
          </p:nvPr>
        </p:nvSpPr>
        <p:spPr>
          <a:xfrm>
            <a:off x="857250" y="9620250"/>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ard - Large - Blue">
  <p:cSld name="TITLE_1_1_1_1_1_1_1_1_1_1_1_1_1_1_1_1_1_1_1_1">
    <p:bg>
      <p:bgPr>
        <a:solidFill>
          <a:srgbClr val="CFE9FE"/>
        </a:solidFill>
      </p:bgPr>
    </p:bg>
    <p:spTree>
      <p:nvGrpSpPr>
        <p:cNvPr id="128" name="Shape 128"/>
        <p:cNvGrpSpPr/>
        <p:nvPr/>
      </p:nvGrpSpPr>
      <p:grpSpPr>
        <a:xfrm>
          <a:off x="0" y="0"/>
          <a:ext cx="0" cy="0"/>
          <a:chOff x="0" y="0"/>
          <a:chExt cx="0" cy="0"/>
        </a:xfrm>
      </p:grpSpPr>
      <p:sp>
        <p:nvSpPr>
          <p:cNvPr id="129" name="Google Shape;129;p18"/>
          <p:cNvSpPr/>
          <p:nvPr/>
        </p:nvSpPr>
        <p:spPr>
          <a:xfrm>
            <a:off x="857250" y="2854969"/>
            <a:ext cx="16573500" cy="62889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FFFE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30" name="Google Shape;130;p18"/>
          <p:cNvSpPr txBox="1"/>
          <p:nvPr>
            <p:ph idx="1" type="body"/>
          </p:nvPr>
        </p:nvSpPr>
        <p:spPr>
          <a:xfrm>
            <a:off x="1143000" y="3113722"/>
            <a:ext cx="160020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31" name="Google Shape;131;p18"/>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32" name="Google Shape;132;p18"/>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33" name="Google Shape;133;p18"/>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pic>
        <p:nvPicPr>
          <p:cNvPr id="134" name="Google Shape;134;p18"/>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ard - Large - White">
  <p:cSld name="TITLE_1_1_1_1_1_1_1_1_1_1_1_1_1_1_1_1_1_1_1_1_2_1">
    <p:bg>
      <p:bgPr>
        <a:solidFill>
          <a:srgbClr val="FFFEFE"/>
        </a:solidFill>
      </p:bgPr>
    </p:bg>
    <p:spTree>
      <p:nvGrpSpPr>
        <p:cNvPr id="135" name="Shape 135"/>
        <p:cNvGrpSpPr/>
        <p:nvPr/>
      </p:nvGrpSpPr>
      <p:grpSpPr>
        <a:xfrm>
          <a:off x="0" y="0"/>
          <a:ext cx="0" cy="0"/>
          <a:chOff x="0" y="0"/>
          <a:chExt cx="0" cy="0"/>
        </a:xfrm>
      </p:grpSpPr>
      <p:sp>
        <p:nvSpPr>
          <p:cNvPr id="136" name="Google Shape;136;p19"/>
          <p:cNvSpPr/>
          <p:nvPr/>
        </p:nvSpPr>
        <p:spPr>
          <a:xfrm>
            <a:off x="857250" y="2854969"/>
            <a:ext cx="16573500" cy="6288900"/>
          </a:xfrm>
          <a:prstGeom prst="roundRect">
            <a:avLst>
              <a:gd fmla="val 4544"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FFFE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37" name="Google Shape;137;p19"/>
          <p:cNvSpPr txBox="1"/>
          <p:nvPr>
            <p:ph idx="1" type="body"/>
          </p:nvPr>
        </p:nvSpPr>
        <p:spPr>
          <a:xfrm>
            <a:off x="1143000" y="3113722"/>
            <a:ext cx="16002000" cy="57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138" name="Google Shape;138;p19"/>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39" name="Google Shape;139;p19"/>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40" name="Google Shape;140;p19"/>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141" name="Google Shape;141;p19"/>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ard - XLarge - Blue">
  <p:cSld name="TITLE_1_1_1_1_1_1_1_1_1_1_1_1_1_1_1_1_1_1_1_1_2_2">
    <p:bg>
      <p:bgPr>
        <a:solidFill>
          <a:srgbClr val="CFE9FE"/>
        </a:solidFill>
      </p:bgPr>
    </p:bg>
    <p:spTree>
      <p:nvGrpSpPr>
        <p:cNvPr id="142" name="Shape 142"/>
        <p:cNvGrpSpPr/>
        <p:nvPr/>
      </p:nvGrpSpPr>
      <p:grpSpPr>
        <a:xfrm>
          <a:off x="0" y="0"/>
          <a:ext cx="0" cy="0"/>
          <a:chOff x="0" y="0"/>
          <a:chExt cx="0" cy="0"/>
        </a:xfrm>
      </p:grpSpPr>
      <p:sp>
        <p:nvSpPr>
          <p:cNvPr id="143" name="Google Shape;143;p20"/>
          <p:cNvSpPr/>
          <p:nvPr/>
        </p:nvSpPr>
        <p:spPr>
          <a:xfrm>
            <a:off x="857250" y="2432700"/>
            <a:ext cx="16573500" cy="71781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FFFE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44" name="Google Shape;144;p20"/>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45" name="Google Shape;145;p20"/>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46" name="Google Shape;146;p20"/>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147" name="Google Shape;147;p20"/>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148" name="Google Shape;148;p20"/>
          <p:cNvSpPr txBox="1"/>
          <p:nvPr>
            <p:ph idx="3" type="body"/>
          </p:nvPr>
        </p:nvSpPr>
        <p:spPr>
          <a:xfrm>
            <a:off x="1143000" y="2755175"/>
            <a:ext cx="16002000" cy="65793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Blue 2">
  <p:cSld name="TITLE_1_1_1">
    <p:bg>
      <p:bgPr>
        <a:solidFill>
          <a:srgbClr val="CFE9FE"/>
        </a:solidFill>
      </p:bgPr>
    </p:bg>
    <p:spTree>
      <p:nvGrpSpPr>
        <p:cNvPr id="21" name="Shape 21"/>
        <p:cNvGrpSpPr/>
        <p:nvPr/>
      </p:nvGrpSpPr>
      <p:grpSpPr>
        <a:xfrm>
          <a:off x="0" y="0"/>
          <a:ext cx="0" cy="0"/>
          <a:chOff x="0" y="0"/>
          <a:chExt cx="0" cy="0"/>
        </a:xfrm>
      </p:grpSpPr>
      <p:pic>
        <p:nvPicPr>
          <p:cNvPr id="22" name="Google Shape;22;p3"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23" name="Google Shape;23;p3"/>
          <p:cNvSpPr txBox="1"/>
          <p:nvPr>
            <p:ph type="title"/>
          </p:nvPr>
        </p:nvSpPr>
        <p:spPr>
          <a:xfrm>
            <a:off x="857250" y="857250"/>
            <a:ext cx="10382400" cy="5362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9000"/>
              <a:buNone/>
              <a:defRPr sz="90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p:txBody>
      </p:sp>
      <p:sp>
        <p:nvSpPr>
          <p:cNvPr id="24" name="Google Shape;24;p3"/>
          <p:cNvSpPr txBox="1"/>
          <p:nvPr>
            <p:ph idx="1" type="subTitle"/>
          </p:nvPr>
        </p:nvSpPr>
        <p:spPr>
          <a:xfrm>
            <a:off x="857250" y="6460808"/>
            <a:ext cx="9701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sp>
        <p:nvSpPr>
          <p:cNvPr id="25" name="Google Shape;25;p3"/>
          <p:cNvSpPr txBox="1"/>
          <p:nvPr>
            <p:ph idx="2" type="subTitle"/>
          </p:nvPr>
        </p:nvSpPr>
        <p:spPr>
          <a:xfrm>
            <a:off x="857250" y="8041005"/>
            <a:ext cx="9701100" cy="11610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pic>
        <p:nvPicPr>
          <p:cNvPr descr="HDD_ATH_SALESFORCE_ICON_AGENTFORCE_V3_R2 3.png" id="26" name="Google Shape;26;p3"/>
          <p:cNvPicPr preferRelativeResize="0"/>
          <p:nvPr/>
        </p:nvPicPr>
        <p:blipFill rotWithShape="1">
          <a:blip r:embed="rId3">
            <a:alphaModFix/>
          </a:blip>
          <a:srcRect b="0" l="0" r="0" t="0"/>
          <a:stretch/>
        </p:blipFill>
        <p:spPr>
          <a:xfrm flipH="1" rot="-1860002">
            <a:off x="12098632" y="3109020"/>
            <a:ext cx="1315298" cy="1305043"/>
          </a:xfrm>
          <a:prstGeom prst="rect">
            <a:avLst/>
          </a:prstGeom>
          <a:noFill/>
          <a:ln>
            <a:noFill/>
          </a:ln>
        </p:spPr>
      </p:pic>
      <p:pic>
        <p:nvPicPr>
          <p:cNvPr descr="Yellow_single_sparkle.png" id="27" name="Google Shape;27;p3"/>
          <p:cNvPicPr preferRelativeResize="0"/>
          <p:nvPr/>
        </p:nvPicPr>
        <p:blipFill rotWithShape="1">
          <a:blip r:embed="rId4">
            <a:alphaModFix/>
          </a:blip>
          <a:srcRect b="0" l="0" r="0" t="0"/>
          <a:stretch/>
        </p:blipFill>
        <p:spPr>
          <a:xfrm>
            <a:off x="12253062" y="5761942"/>
            <a:ext cx="682960" cy="691697"/>
          </a:xfrm>
          <a:prstGeom prst="rect">
            <a:avLst/>
          </a:prstGeom>
          <a:noFill/>
          <a:ln>
            <a:noFill/>
          </a:ln>
        </p:spPr>
      </p:pic>
      <p:pic>
        <p:nvPicPr>
          <p:cNvPr descr="Yellow_single_sparkle.png" id="28" name="Google Shape;28;p3"/>
          <p:cNvPicPr preferRelativeResize="0"/>
          <p:nvPr/>
        </p:nvPicPr>
        <p:blipFill rotWithShape="1">
          <a:blip r:embed="rId4">
            <a:alphaModFix/>
          </a:blip>
          <a:srcRect b="0" l="0" r="0" t="0"/>
          <a:stretch/>
        </p:blipFill>
        <p:spPr>
          <a:xfrm>
            <a:off x="11683785" y="5410304"/>
            <a:ext cx="361974" cy="366604"/>
          </a:xfrm>
          <a:prstGeom prst="rect">
            <a:avLst/>
          </a:prstGeom>
          <a:noFill/>
          <a:ln>
            <a:noFill/>
          </a:ln>
        </p:spPr>
      </p:pic>
      <p:pic>
        <p:nvPicPr>
          <p:cNvPr descr="Yellow_single_sparkle.png" id="29" name="Google Shape;29;p3"/>
          <p:cNvPicPr preferRelativeResize="0"/>
          <p:nvPr/>
        </p:nvPicPr>
        <p:blipFill rotWithShape="1">
          <a:blip r:embed="rId4">
            <a:alphaModFix/>
          </a:blip>
          <a:srcRect b="0" l="0" r="0" t="0"/>
          <a:stretch/>
        </p:blipFill>
        <p:spPr>
          <a:xfrm>
            <a:off x="12512681" y="4887938"/>
            <a:ext cx="163720" cy="165814"/>
          </a:xfrm>
          <a:prstGeom prst="rect">
            <a:avLst/>
          </a:prstGeom>
          <a:noFill/>
          <a:ln>
            <a:noFill/>
          </a:ln>
        </p:spPr>
      </p:pic>
      <p:pic>
        <p:nvPicPr>
          <p:cNvPr descr="Yellow_single_sparkle.png" id="30" name="Google Shape;30;p3"/>
          <p:cNvPicPr preferRelativeResize="0"/>
          <p:nvPr/>
        </p:nvPicPr>
        <p:blipFill rotWithShape="1">
          <a:blip r:embed="rId4">
            <a:alphaModFix/>
          </a:blip>
          <a:srcRect b="0" l="0" r="0" t="0"/>
          <a:stretch/>
        </p:blipFill>
        <p:spPr>
          <a:xfrm>
            <a:off x="16649310" y="2072510"/>
            <a:ext cx="520501" cy="527160"/>
          </a:xfrm>
          <a:prstGeom prst="rect">
            <a:avLst/>
          </a:prstGeom>
          <a:noFill/>
          <a:ln>
            <a:noFill/>
          </a:ln>
        </p:spPr>
      </p:pic>
      <p:pic>
        <p:nvPicPr>
          <p:cNvPr descr="Yellow_single_sparkle.png" id="31" name="Google Shape;31;p3"/>
          <p:cNvPicPr preferRelativeResize="0"/>
          <p:nvPr/>
        </p:nvPicPr>
        <p:blipFill rotWithShape="1">
          <a:blip r:embed="rId4">
            <a:alphaModFix/>
          </a:blip>
          <a:srcRect b="0" l="0" r="0" t="0"/>
          <a:stretch/>
        </p:blipFill>
        <p:spPr>
          <a:xfrm>
            <a:off x="16018376" y="3322147"/>
            <a:ext cx="278050" cy="281607"/>
          </a:xfrm>
          <a:prstGeom prst="rect">
            <a:avLst/>
          </a:prstGeom>
          <a:noFill/>
          <a:ln>
            <a:noFill/>
          </a:ln>
        </p:spPr>
      </p:pic>
      <p:pic>
        <p:nvPicPr>
          <p:cNvPr descr="Yellow_single_sparkle.png" id="32" name="Google Shape;32;p3"/>
          <p:cNvPicPr preferRelativeResize="0"/>
          <p:nvPr/>
        </p:nvPicPr>
        <p:blipFill rotWithShape="1">
          <a:blip r:embed="rId4">
            <a:alphaModFix/>
          </a:blip>
          <a:srcRect b="0" l="0" r="0" t="0"/>
          <a:stretch/>
        </p:blipFill>
        <p:spPr>
          <a:xfrm>
            <a:off x="17311114" y="3570502"/>
            <a:ext cx="163720" cy="165814"/>
          </a:xfrm>
          <a:prstGeom prst="rect">
            <a:avLst/>
          </a:prstGeom>
          <a:noFill/>
          <a:ln>
            <a:noFill/>
          </a:ln>
        </p:spPr>
      </p:pic>
      <p:pic>
        <p:nvPicPr>
          <p:cNvPr id="33" name="Google Shape;33;p3" title="shadow-1.png"/>
          <p:cNvPicPr preferRelativeResize="0"/>
          <p:nvPr/>
        </p:nvPicPr>
        <p:blipFill>
          <a:blip r:embed="rId5">
            <a:alphaModFix/>
          </a:blip>
          <a:stretch>
            <a:fillRect/>
          </a:stretch>
        </p:blipFill>
        <p:spPr>
          <a:xfrm>
            <a:off x="13273376" y="8360625"/>
            <a:ext cx="4904771" cy="713682"/>
          </a:xfrm>
          <a:prstGeom prst="rect">
            <a:avLst/>
          </a:prstGeom>
          <a:noFill/>
          <a:ln>
            <a:noFill/>
          </a:ln>
        </p:spPr>
      </p:pic>
      <p:pic>
        <p:nvPicPr>
          <p:cNvPr id="34" name="Google Shape;34;p3" title="Astro_trailblazer.png"/>
          <p:cNvPicPr preferRelativeResize="0"/>
          <p:nvPr/>
        </p:nvPicPr>
        <p:blipFill>
          <a:blip r:embed="rId6">
            <a:alphaModFix/>
          </a:blip>
          <a:stretch>
            <a:fillRect/>
          </a:stretch>
        </p:blipFill>
        <p:spPr>
          <a:xfrm>
            <a:off x="13642848" y="3675888"/>
            <a:ext cx="3163999" cy="5146072"/>
          </a:xfrm>
          <a:prstGeom prst="rect">
            <a:avLst/>
          </a:prstGeom>
          <a:noFill/>
          <a:ln>
            <a:noFill/>
          </a:ln>
        </p:spPr>
      </p:pic>
      <p:pic>
        <p:nvPicPr>
          <p:cNvPr descr="Group" id="35" name="Google Shape;35;p3"/>
          <p:cNvPicPr preferRelativeResize="0"/>
          <p:nvPr/>
        </p:nvPicPr>
        <p:blipFill rotWithShape="1">
          <a:blip r:embed="rId7">
            <a:alphaModFix/>
          </a:blip>
          <a:srcRect b="0" l="0" r="0" t="0"/>
          <a:stretch/>
        </p:blipFill>
        <p:spPr>
          <a:xfrm>
            <a:off x="13740739" y="6261646"/>
            <a:ext cx="2630294" cy="1841599"/>
          </a:xfrm>
          <a:prstGeom prst="rect">
            <a:avLst/>
          </a:prstGeom>
          <a:noFill/>
          <a:ln>
            <a:noFill/>
          </a:ln>
        </p:spPr>
      </p:pic>
      <p:pic>
        <p:nvPicPr>
          <p:cNvPr id="36" name="Google Shape;36;p3" title="Astro_trailblazer_hand.png"/>
          <p:cNvPicPr preferRelativeResize="0"/>
          <p:nvPr/>
        </p:nvPicPr>
        <p:blipFill rotWithShape="1">
          <a:blip r:embed="rId8">
            <a:alphaModFix/>
          </a:blip>
          <a:srcRect b="32104" l="0" r="0" t="32108"/>
          <a:stretch/>
        </p:blipFill>
        <p:spPr>
          <a:xfrm>
            <a:off x="13642850" y="5328124"/>
            <a:ext cx="3164001" cy="1841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rd - Two up - Blue">
  <p:cSld name="TITLE_1_1_1_1_1_1_1_1_1_1_1_1_1_1_1_1_1_1_1_1_1">
    <p:bg>
      <p:bgPr>
        <a:solidFill>
          <a:srgbClr val="CFE9FE"/>
        </a:solidFill>
      </p:bgPr>
    </p:bg>
    <p:spTree>
      <p:nvGrpSpPr>
        <p:cNvPr id="149" name="Shape 149"/>
        <p:cNvGrpSpPr/>
        <p:nvPr/>
      </p:nvGrpSpPr>
      <p:grpSpPr>
        <a:xfrm>
          <a:off x="0" y="0"/>
          <a:ext cx="0" cy="0"/>
          <a:chOff x="0" y="0"/>
          <a:chExt cx="0" cy="0"/>
        </a:xfrm>
      </p:grpSpPr>
      <p:sp>
        <p:nvSpPr>
          <p:cNvPr id="150" name="Google Shape;150;p21"/>
          <p:cNvSpPr/>
          <p:nvPr/>
        </p:nvSpPr>
        <p:spPr>
          <a:xfrm>
            <a:off x="857250" y="2854969"/>
            <a:ext cx="8001000" cy="62889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51" name="Google Shape;151;p21"/>
          <p:cNvSpPr/>
          <p:nvPr/>
        </p:nvSpPr>
        <p:spPr>
          <a:xfrm>
            <a:off x="9425372" y="2854969"/>
            <a:ext cx="8001000" cy="62889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52" name="Google Shape;152;p21"/>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53" name="Google Shape;153;p21"/>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54" name="Google Shape;154;p21"/>
          <p:cNvSpPr txBox="1"/>
          <p:nvPr>
            <p:ph idx="2" type="body"/>
          </p:nvPr>
        </p:nvSpPr>
        <p:spPr>
          <a:xfrm>
            <a:off x="1143000" y="3113722"/>
            <a:ext cx="74295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55" name="Google Shape;155;p21"/>
          <p:cNvSpPr txBox="1"/>
          <p:nvPr>
            <p:ph idx="3" type="body"/>
          </p:nvPr>
        </p:nvSpPr>
        <p:spPr>
          <a:xfrm>
            <a:off x="9710738" y="3113722"/>
            <a:ext cx="74295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56" name="Google Shape;156;p21"/>
          <p:cNvSpPr txBox="1"/>
          <p:nvPr>
            <p:ph idx="4"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pic>
        <p:nvPicPr>
          <p:cNvPr id="157" name="Google Shape;157;p21"/>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rd - Two up - White">
  <p:cSld name="TITLE_1_1_1_1_1_1_1_1_1_1_1_1_1_1_1_1_1_1_1_1_1_2_1">
    <p:bg>
      <p:bgPr>
        <a:solidFill>
          <a:srgbClr val="FFFEFE"/>
        </a:solidFill>
      </p:bgPr>
    </p:bg>
    <p:spTree>
      <p:nvGrpSpPr>
        <p:cNvPr id="158" name="Shape 158"/>
        <p:cNvGrpSpPr/>
        <p:nvPr/>
      </p:nvGrpSpPr>
      <p:grpSpPr>
        <a:xfrm>
          <a:off x="0" y="0"/>
          <a:ext cx="0" cy="0"/>
          <a:chOff x="0" y="0"/>
          <a:chExt cx="0" cy="0"/>
        </a:xfrm>
      </p:grpSpPr>
      <p:sp>
        <p:nvSpPr>
          <p:cNvPr id="159" name="Google Shape;159;p22"/>
          <p:cNvSpPr/>
          <p:nvPr/>
        </p:nvSpPr>
        <p:spPr>
          <a:xfrm>
            <a:off x="857250" y="2854969"/>
            <a:ext cx="8001000" cy="6288900"/>
          </a:xfrm>
          <a:prstGeom prst="roundRect">
            <a:avLst>
              <a:gd fmla="val 4544"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60" name="Google Shape;160;p22"/>
          <p:cNvSpPr/>
          <p:nvPr/>
        </p:nvSpPr>
        <p:spPr>
          <a:xfrm>
            <a:off x="9425372" y="2854969"/>
            <a:ext cx="8001000" cy="6288900"/>
          </a:xfrm>
          <a:prstGeom prst="roundRect">
            <a:avLst>
              <a:gd fmla="val 4544"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61" name="Google Shape;161;p22"/>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62" name="Google Shape;162;p22"/>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63" name="Google Shape;163;p22"/>
          <p:cNvSpPr txBox="1"/>
          <p:nvPr>
            <p:ph idx="2" type="body"/>
          </p:nvPr>
        </p:nvSpPr>
        <p:spPr>
          <a:xfrm>
            <a:off x="1143000" y="3113722"/>
            <a:ext cx="7429500" cy="57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164" name="Google Shape;164;p22"/>
          <p:cNvSpPr txBox="1"/>
          <p:nvPr>
            <p:ph idx="3" type="body"/>
          </p:nvPr>
        </p:nvSpPr>
        <p:spPr>
          <a:xfrm>
            <a:off x="9710738" y="3113722"/>
            <a:ext cx="7429500" cy="57150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165" name="Google Shape;165;p22"/>
          <p:cNvSpPr txBox="1"/>
          <p:nvPr>
            <p:ph idx="4"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166" name="Google Shape;166;p22"/>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ard - Three up">
  <p:cSld name="TITLE_1_1_1_1_1_1_1_1_1_1_1_1_1_1_1_1_1_1_1_1_1_1">
    <p:bg>
      <p:bgPr>
        <a:solidFill>
          <a:srgbClr val="CFE9FE"/>
        </a:solidFill>
      </p:bgPr>
    </p:bg>
    <p:spTree>
      <p:nvGrpSpPr>
        <p:cNvPr id="167" name="Shape 167"/>
        <p:cNvGrpSpPr/>
        <p:nvPr/>
      </p:nvGrpSpPr>
      <p:grpSpPr>
        <a:xfrm>
          <a:off x="0" y="0"/>
          <a:ext cx="0" cy="0"/>
          <a:chOff x="0" y="0"/>
          <a:chExt cx="0" cy="0"/>
        </a:xfrm>
      </p:grpSpPr>
      <p:sp>
        <p:nvSpPr>
          <p:cNvPr id="168" name="Google Shape;168;p23"/>
          <p:cNvSpPr/>
          <p:nvPr/>
        </p:nvSpPr>
        <p:spPr>
          <a:xfrm>
            <a:off x="857250" y="2854382"/>
            <a:ext cx="5143500" cy="6288900"/>
          </a:xfrm>
          <a:prstGeom prst="roundRect">
            <a:avLst>
              <a:gd fmla="val 5556"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69" name="Google Shape;169;p23"/>
          <p:cNvSpPr/>
          <p:nvPr/>
        </p:nvSpPr>
        <p:spPr>
          <a:xfrm>
            <a:off x="6572250" y="2854382"/>
            <a:ext cx="5143500" cy="6288900"/>
          </a:xfrm>
          <a:prstGeom prst="roundRect">
            <a:avLst>
              <a:gd fmla="val 5556"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70" name="Google Shape;170;p23"/>
          <p:cNvSpPr/>
          <p:nvPr/>
        </p:nvSpPr>
        <p:spPr>
          <a:xfrm>
            <a:off x="12287250" y="2854382"/>
            <a:ext cx="5143500" cy="6288900"/>
          </a:xfrm>
          <a:prstGeom prst="roundRect">
            <a:avLst>
              <a:gd fmla="val 5556"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71" name="Google Shape;171;p23"/>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72" name="Google Shape;172;p23"/>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73" name="Google Shape;173;p23"/>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174" name="Google Shape;174;p23"/>
          <p:cNvSpPr txBox="1"/>
          <p:nvPr>
            <p:ph idx="3" type="body"/>
          </p:nvPr>
        </p:nvSpPr>
        <p:spPr>
          <a:xfrm>
            <a:off x="1143000" y="3113722"/>
            <a:ext cx="45720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75" name="Google Shape;175;p23"/>
          <p:cNvSpPr txBox="1"/>
          <p:nvPr>
            <p:ph idx="4" type="body"/>
          </p:nvPr>
        </p:nvSpPr>
        <p:spPr>
          <a:xfrm>
            <a:off x="6858000" y="3113722"/>
            <a:ext cx="45720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76" name="Google Shape;176;p23"/>
          <p:cNvSpPr txBox="1"/>
          <p:nvPr>
            <p:ph idx="5" type="body"/>
          </p:nvPr>
        </p:nvSpPr>
        <p:spPr>
          <a:xfrm>
            <a:off x="12568238" y="3113722"/>
            <a:ext cx="4581600" cy="57150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177" name="Google Shape;177;p23"/>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rd - Four up - Blue">
  <p:cSld name="TITLE_1_1_1_1_1_1_1_1_1_1_1_1_1_1_1_1_1_1_1_1_1_1_1">
    <p:bg>
      <p:bgPr>
        <a:solidFill>
          <a:srgbClr val="CFE9FE"/>
        </a:solidFill>
      </p:bgPr>
    </p:bg>
    <p:spTree>
      <p:nvGrpSpPr>
        <p:cNvPr id="178" name="Shape 178"/>
        <p:cNvGrpSpPr/>
        <p:nvPr/>
      </p:nvGrpSpPr>
      <p:grpSpPr>
        <a:xfrm>
          <a:off x="0" y="0"/>
          <a:ext cx="0" cy="0"/>
          <a:chOff x="0" y="0"/>
          <a:chExt cx="0" cy="0"/>
        </a:xfrm>
      </p:grpSpPr>
      <p:sp>
        <p:nvSpPr>
          <p:cNvPr id="179" name="Google Shape;179;p24"/>
          <p:cNvSpPr/>
          <p:nvPr/>
        </p:nvSpPr>
        <p:spPr>
          <a:xfrm>
            <a:off x="857250" y="2854969"/>
            <a:ext cx="3711900" cy="62889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80" name="Google Shape;180;p24"/>
          <p:cNvSpPr/>
          <p:nvPr/>
        </p:nvSpPr>
        <p:spPr>
          <a:xfrm>
            <a:off x="5145917" y="2854969"/>
            <a:ext cx="3711900" cy="62889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81" name="Google Shape;181;p24"/>
          <p:cNvSpPr/>
          <p:nvPr/>
        </p:nvSpPr>
        <p:spPr>
          <a:xfrm>
            <a:off x="9434585" y="2854969"/>
            <a:ext cx="3711900" cy="62889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82" name="Google Shape;182;p24"/>
          <p:cNvSpPr/>
          <p:nvPr/>
        </p:nvSpPr>
        <p:spPr>
          <a:xfrm>
            <a:off x="13716000" y="2854969"/>
            <a:ext cx="3711900" cy="62889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83" name="Google Shape;183;p24"/>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84" name="Google Shape;184;p24"/>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185" name="Google Shape;185;p24"/>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186" name="Google Shape;186;p24"/>
          <p:cNvSpPr txBox="1"/>
          <p:nvPr>
            <p:ph idx="3" type="body"/>
          </p:nvPr>
        </p:nvSpPr>
        <p:spPr>
          <a:xfrm>
            <a:off x="1143000" y="3113722"/>
            <a:ext cx="3143400" cy="5715000"/>
          </a:xfrm>
          <a:prstGeom prst="rect">
            <a:avLst/>
          </a:prstGeom>
        </p:spPr>
        <p:txBody>
          <a:bodyPr anchorCtr="0" anchor="t" bIns="0" lIns="0" spcFirstLastPara="1" rIns="0" wrap="square" tIns="0">
            <a:noAutofit/>
          </a:bodyPr>
          <a:lstStyle>
            <a:lvl1pPr indent="-393700" lvl="0" marL="457200" rtl="0">
              <a:spcBef>
                <a:spcPts val="0"/>
              </a:spcBef>
              <a:spcAft>
                <a:spcPts val="0"/>
              </a:spcAft>
              <a:buSzPts val="2600"/>
              <a:buChar char="●"/>
              <a:defRPr sz="2600"/>
            </a:lvl1pPr>
            <a:lvl2pPr indent="-381000" lvl="1" marL="914400" rtl="0">
              <a:spcBef>
                <a:spcPts val="1800"/>
              </a:spcBef>
              <a:spcAft>
                <a:spcPts val="0"/>
              </a:spcAft>
              <a:buSzPts val="2400"/>
              <a:buChar char="○"/>
              <a:defRPr sz="2400"/>
            </a:lvl2pPr>
            <a:lvl3pPr indent="-368300" lvl="2" marL="1371600" rtl="0">
              <a:spcBef>
                <a:spcPts val="1800"/>
              </a:spcBef>
              <a:spcAft>
                <a:spcPts val="0"/>
              </a:spcAft>
              <a:buSzPts val="2200"/>
              <a:buChar char="■"/>
              <a:defRPr sz="2200"/>
            </a:lvl3pPr>
            <a:lvl4pPr indent="-355600" lvl="3" marL="1828800" rtl="0">
              <a:spcBef>
                <a:spcPts val="1800"/>
              </a:spcBef>
              <a:spcAft>
                <a:spcPts val="0"/>
              </a:spcAft>
              <a:buSzPts val="2000"/>
              <a:buChar char="●"/>
              <a:defRPr sz="2000"/>
            </a:lvl4pPr>
            <a:lvl5pPr indent="-342900" lvl="4" marL="2286000" rtl="0">
              <a:spcBef>
                <a:spcPts val="1800"/>
              </a:spcBef>
              <a:spcAft>
                <a:spcPts val="0"/>
              </a:spcAft>
              <a:buSzPts val="1800"/>
              <a:buChar char="○"/>
              <a:defRPr sz="18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87" name="Google Shape;187;p24"/>
          <p:cNvSpPr txBox="1"/>
          <p:nvPr>
            <p:ph idx="4" type="body"/>
          </p:nvPr>
        </p:nvSpPr>
        <p:spPr>
          <a:xfrm>
            <a:off x="5430203" y="3113722"/>
            <a:ext cx="3143400" cy="5715000"/>
          </a:xfrm>
          <a:prstGeom prst="rect">
            <a:avLst/>
          </a:prstGeom>
        </p:spPr>
        <p:txBody>
          <a:bodyPr anchorCtr="0" anchor="t" bIns="0" lIns="0" spcFirstLastPara="1" rIns="0" wrap="square" tIns="0">
            <a:noAutofit/>
          </a:bodyPr>
          <a:lstStyle>
            <a:lvl1pPr indent="-393700" lvl="0" marL="457200" rtl="0">
              <a:spcBef>
                <a:spcPts val="0"/>
              </a:spcBef>
              <a:spcAft>
                <a:spcPts val="0"/>
              </a:spcAft>
              <a:buSzPts val="2600"/>
              <a:buChar char="●"/>
              <a:defRPr sz="2600"/>
            </a:lvl1pPr>
            <a:lvl2pPr indent="-381000" lvl="1" marL="914400" rtl="0">
              <a:spcBef>
                <a:spcPts val="1800"/>
              </a:spcBef>
              <a:spcAft>
                <a:spcPts val="0"/>
              </a:spcAft>
              <a:buSzPts val="2400"/>
              <a:buChar char="○"/>
              <a:defRPr sz="2400"/>
            </a:lvl2pPr>
            <a:lvl3pPr indent="-368300" lvl="2" marL="1371600" rtl="0">
              <a:spcBef>
                <a:spcPts val="1800"/>
              </a:spcBef>
              <a:spcAft>
                <a:spcPts val="0"/>
              </a:spcAft>
              <a:buSzPts val="2200"/>
              <a:buChar char="■"/>
              <a:defRPr sz="2200"/>
            </a:lvl3pPr>
            <a:lvl4pPr indent="-355600" lvl="3" marL="1828800" rtl="0">
              <a:spcBef>
                <a:spcPts val="1800"/>
              </a:spcBef>
              <a:spcAft>
                <a:spcPts val="0"/>
              </a:spcAft>
              <a:buSzPts val="2000"/>
              <a:buChar char="●"/>
              <a:defRPr sz="2000"/>
            </a:lvl4pPr>
            <a:lvl5pPr indent="-342900" lvl="4" marL="2286000" rtl="0">
              <a:spcBef>
                <a:spcPts val="1800"/>
              </a:spcBef>
              <a:spcAft>
                <a:spcPts val="0"/>
              </a:spcAft>
              <a:buSzPts val="1800"/>
              <a:buChar char="○"/>
              <a:defRPr sz="18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88" name="Google Shape;188;p24"/>
          <p:cNvSpPr txBox="1"/>
          <p:nvPr>
            <p:ph idx="5" type="body"/>
          </p:nvPr>
        </p:nvSpPr>
        <p:spPr>
          <a:xfrm>
            <a:off x="9715500" y="3113722"/>
            <a:ext cx="3143400" cy="5715000"/>
          </a:xfrm>
          <a:prstGeom prst="rect">
            <a:avLst/>
          </a:prstGeom>
        </p:spPr>
        <p:txBody>
          <a:bodyPr anchorCtr="0" anchor="t" bIns="0" lIns="0" spcFirstLastPara="1" rIns="0" wrap="square" tIns="0">
            <a:noAutofit/>
          </a:bodyPr>
          <a:lstStyle>
            <a:lvl1pPr indent="-393700" lvl="0" marL="457200" rtl="0">
              <a:spcBef>
                <a:spcPts val="0"/>
              </a:spcBef>
              <a:spcAft>
                <a:spcPts val="0"/>
              </a:spcAft>
              <a:buSzPts val="2600"/>
              <a:buChar char="●"/>
              <a:defRPr sz="2600"/>
            </a:lvl1pPr>
            <a:lvl2pPr indent="-381000" lvl="1" marL="914400" rtl="0">
              <a:spcBef>
                <a:spcPts val="1800"/>
              </a:spcBef>
              <a:spcAft>
                <a:spcPts val="0"/>
              </a:spcAft>
              <a:buSzPts val="2400"/>
              <a:buChar char="○"/>
              <a:defRPr sz="2400"/>
            </a:lvl2pPr>
            <a:lvl3pPr indent="-368300" lvl="2" marL="1371600" rtl="0">
              <a:spcBef>
                <a:spcPts val="1800"/>
              </a:spcBef>
              <a:spcAft>
                <a:spcPts val="0"/>
              </a:spcAft>
              <a:buSzPts val="2200"/>
              <a:buChar char="■"/>
              <a:defRPr sz="2200"/>
            </a:lvl3pPr>
            <a:lvl4pPr indent="-355600" lvl="3" marL="1828800" rtl="0">
              <a:spcBef>
                <a:spcPts val="1800"/>
              </a:spcBef>
              <a:spcAft>
                <a:spcPts val="0"/>
              </a:spcAft>
              <a:buSzPts val="2000"/>
              <a:buChar char="●"/>
              <a:defRPr sz="2000"/>
            </a:lvl4pPr>
            <a:lvl5pPr indent="-342900" lvl="4" marL="2286000" rtl="0">
              <a:spcBef>
                <a:spcPts val="1800"/>
              </a:spcBef>
              <a:spcAft>
                <a:spcPts val="0"/>
              </a:spcAft>
              <a:buSzPts val="1800"/>
              <a:buChar char="○"/>
              <a:defRPr sz="18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189" name="Google Shape;189;p24"/>
          <p:cNvSpPr txBox="1"/>
          <p:nvPr>
            <p:ph idx="6" type="body"/>
          </p:nvPr>
        </p:nvSpPr>
        <p:spPr>
          <a:xfrm>
            <a:off x="13996988" y="3113722"/>
            <a:ext cx="3143400" cy="5715000"/>
          </a:xfrm>
          <a:prstGeom prst="rect">
            <a:avLst/>
          </a:prstGeom>
        </p:spPr>
        <p:txBody>
          <a:bodyPr anchorCtr="0" anchor="t" bIns="0" lIns="0" spcFirstLastPara="1" rIns="0" wrap="square" tIns="0">
            <a:noAutofit/>
          </a:bodyPr>
          <a:lstStyle>
            <a:lvl1pPr indent="-393700" lvl="0" marL="457200" rtl="0">
              <a:spcBef>
                <a:spcPts val="0"/>
              </a:spcBef>
              <a:spcAft>
                <a:spcPts val="0"/>
              </a:spcAft>
              <a:buSzPts val="2600"/>
              <a:buChar char="●"/>
              <a:defRPr sz="2600"/>
            </a:lvl1pPr>
            <a:lvl2pPr indent="-381000" lvl="1" marL="914400" rtl="0">
              <a:spcBef>
                <a:spcPts val="1800"/>
              </a:spcBef>
              <a:spcAft>
                <a:spcPts val="0"/>
              </a:spcAft>
              <a:buSzPts val="2400"/>
              <a:buChar char="○"/>
              <a:defRPr sz="2400"/>
            </a:lvl2pPr>
            <a:lvl3pPr indent="-368300" lvl="2" marL="1371600" rtl="0">
              <a:spcBef>
                <a:spcPts val="1800"/>
              </a:spcBef>
              <a:spcAft>
                <a:spcPts val="0"/>
              </a:spcAft>
              <a:buSzPts val="2200"/>
              <a:buChar char="■"/>
              <a:defRPr sz="2200"/>
            </a:lvl3pPr>
            <a:lvl4pPr indent="-355600" lvl="3" marL="1828800" rtl="0">
              <a:spcBef>
                <a:spcPts val="1800"/>
              </a:spcBef>
              <a:spcAft>
                <a:spcPts val="0"/>
              </a:spcAft>
              <a:buSzPts val="2000"/>
              <a:buChar char="●"/>
              <a:defRPr sz="2000"/>
            </a:lvl4pPr>
            <a:lvl5pPr indent="-342900" lvl="4" marL="2286000" rtl="0">
              <a:spcBef>
                <a:spcPts val="1800"/>
              </a:spcBef>
              <a:spcAft>
                <a:spcPts val="0"/>
              </a:spcAft>
              <a:buSzPts val="1800"/>
              <a:buChar char="○"/>
              <a:defRPr sz="18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pic>
        <p:nvPicPr>
          <p:cNvPr id="190" name="Google Shape;190;p24"/>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rd - Four up - White">
  <p:cSld name="TITLE_1_1_1_1_1_1_1_1_1_1_1_1_1_1_1_1_1_1_1_1_1_1_1_2_1">
    <p:bg>
      <p:bgPr>
        <a:solidFill>
          <a:srgbClr val="FFFEFE"/>
        </a:solidFill>
      </p:bgPr>
    </p:bg>
    <p:spTree>
      <p:nvGrpSpPr>
        <p:cNvPr id="191" name="Shape 191"/>
        <p:cNvGrpSpPr/>
        <p:nvPr/>
      </p:nvGrpSpPr>
      <p:grpSpPr>
        <a:xfrm>
          <a:off x="0" y="0"/>
          <a:ext cx="0" cy="0"/>
          <a:chOff x="0" y="0"/>
          <a:chExt cx="0" cy="0"/>
        </a:xfrm>
      </p:grpSpPr>
      <p:sp>
        <p:nvSpPr>
          <p:cNvPr id="192" name="Google Shape;192;p25"/>
          <p:cNvSpPr/>
          <p:nvPr/>
        </p:nvSpPr>
        <p:spPr>
          <a:xfrm>
            <a:off x="857250" y="2854969"/>
            <a:ext cx="3711900" cy="6288900"/>
          </a:xfrm>
          <a:prstGeom prst="roundRect">
            <a:avLst>
              <a:gd fmla="val 7699"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93" name="Google Shape;193;p25"/>
          <p:cNvSpPr/>
          <p:nvPr/>
        </p:nvSpPr>
        <p:spPr>
          <a:xfrm>
            <a:off x="5145917" y="2854969"/>
            <a:ext cx="3711900" cy="6288900"/>
          </a:xfrm>
          <a:prstGeom prst="roundRect">
            <a:avLst>
              <a:gd fmla="val 7699"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94" name="Google Shape;194;p25"/>
          <p:cNvSpPr/>
          <p:nvPr/>
        </p:nvSpPr>
        <p:spPr>
          <a:xfrm>
            <a:off x="9434585" y="2854969"/>
            <a:ext cx="3711900" cy="6288900"/>
          </a:xfrm>
          <a:prstGeom prst="roundRect">
            <a:avLst>
              <a:gd fmla="val 7699"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95" name="Google Shape;195;p25"/>
          <p:cNvSpPr/>
          <p:nvPr/>
        </p:nvSpPr>
        <p:spPr>
          <a:xfrm>
            <a:off x="13716000" y="2854969"/>
            <a:ext cx="3711900" cy="6288900"/>
          </a:xfrm>
          <a:prstGeom prst="roundRect">
            <a:avLst>
              <a:gd fmla="val 7699" name="adj"/>
            </a:avLst>
          </a:prstGeom>
          <a:solidFill>
            <a:srgbClr val="EAF5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196" name="Google Shape;196;p25"/>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lnSpc>
                <a:spcPct val="90000"/>
              </a:lnSpc>
              <a:spcBef>
                <a:spcPts val="0"/>
              </a:spcBef>
              <a:spcAft>
                <a:spcPts val="0"/>
              </a:spcAft>
              <a:buSzPts val="5600"/>
              <a:buNone/>
              <a:defRPr/>
            </a:lvl2pPr>
            <a:lvl3pPr lvl="2">
              <a:lnSpc>
                <a:spcPct val="90000"/>
              </a:lnSpc>
              <a:spcBef>
                <a:spcPts val="0"/>
              </a:spcBef>
              <a:spcAft>
                <a:spcPts val="0"/>
              </a:spcAft>
              <a:buSzPts val="5600"/>
              <a:buNone/>
              <a:defRPr/>
            </a:lvl3pPr>
            <a:lvl4pPr lvl="3">
              <a:lnSpc>
                <a:spcPct val="90000"/>
              </a:lnSpc>
              <a:spcBef>
                <a:spcPts val="0"/>
              </a:spcBef>
              <a:spcAft>
                <a:spcPts val="0"/>
              </a:spcAft>
              <a:buSzPts val="5600"/>
              <a:buNone/>
              <a:defRPr/>
            </a:lvl4pPr>
            <a:lvl5pPr lvl="4">
              <a:lnSpc>
                <a:spcPct val="90000"/>
              </a:lnSpc>
              <a:spcBef>
                <a:spcPts val="0"/>
              </a:spcBef>
              <a:spcAft>
                <a:spcPts val="0"/>
              </a:spcAft>
              <a:buSzPts val="5600"/>
              <a:buNone/>
              <a:defRPr/>
            </a:lvl5pPr>
            <a:lvl6pPr lvl="5">
              <a:lnSpc>
                <a:spcPct val="90000"/>
              </a:lnSpc>
              <a:spcBef>
                <a:spcPts val="0"/>
              </a:spcBef>
              <a:spcAft>
                <a:spcPts val="0"/>
              </a:spcAft>
              <a:buSzPts val="5600"/>
              <a:buNone/>
              <a:defRPr/>
            </a:lvl6pPr>
            <a:lvl7pPr lvl="6">
              <a:lnSpc>
                <a:spcPct val="90000"/>
              </a:lnSpc>
              <a:spcBef>
                <a:spcPts val="0"/>
              </a:spcBef>
              <a:spcAft>
                <a:spcPts val="0"/>
              </a:spcAft>
              <a:buSzPts val="5600"/>
              <a:buNone/>
              <a:defRPr/>
            </a:lvl7pPr>
            <a:lvl8pPr lvl="7">
              <a:lnSpc>
                <a:spcPct val="90000"/>
              </a:lnSpc>
              <a:spcBef>
                <a:spcPts val="0"/>
              </a:spcBef>
              <a:spcAft>
                <a:spcPts val="0"/>
              </a:spcAft>
              <a:buSzPts val="5600"/>
              <a:buNone/>
              <a:defRPr/>
            </a:lvl8pPr>
            <a:lvl9pPr lvl="8">
              <a:lnSpc>
                <a:spcPct val="90000"/>
              </a:lnSpc>
              <a:spcBef>
                <a:spcPts val="0"/>
              </a:spcBef>
              <a:spcAft>
                <a:spcPts val="0"/>
              </a:spcAft>
              <a:buSzPts val="5600"/>
              <a:buNone/>
              <a:defRPr/>
            </a:lvl9pPr>
          </a:lstStyle>
          <a:p/>
        </p:txBody>
      </p:sp>
      <p:sp>
        <p:nvSpPr>
          <p:cNvPr id="197" name="Google Shape;197;p25"/>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198" name="Google Shape;198;p25"/>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199" name="Google Shape;199;p25"/>
          <p:cNvSpPr txBox="1"/>
          <p:nvPr>
            <p:ph idx="3" type="body"/>
          </p:nvPr>
        </p:nvSpPr>
        <p:spPr>
          <a:xfrm>
            <a:off x="1143000" y="3113722"/>
            <a:ext cx="3143400" cy="57150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200" name="Google Shape;200;p25"/>
          <p:cNvSpPr txBox="1"/>
          <p:nvPr>
            <p:ph idx="4" type="body"/>
          </p:nvPr>
        </p:nvSpPr>
        <p:spPr>
          <a:xfrm>
            <a:off x="5430203" y="3113722"/>
            <a:ext cx="3143400" cy="57150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201" name="Google Shape;201;p25"/>
          <p:cNvSpPr txBox="1"/>
          <p:nvPr>
            <p:ph idx="5" type="body"/>
          </p:nvPr>
        </p:nvSpPr>
        <p:spPr>
          <a:xfrm>
            <a:off x="9715500" y="3113722"/>
            <a:ext cx="3143400" cy="57150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202" name="Google Shape;202;p25"/>
          <p:cNvSpPr txBox="1"/>
          <p:nvPr>
            <p:ph idx="6" type="body"/>
          </p:nvPr>
        </p:nvSpPr>
        <p:spPr>
          <a:xfrm>
            <a:off x="13996988" y="3113722"/>
            <a:ext cx="3143400" cy="57150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pic>
        <p:nvPicPr>
          <p:cNvPr id="203" name="Google Shape;203;p25"/>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rd - Four up - Astro">
  <p:cSld name="TITLE_1_1_1_1_1_1_1_1_1_1_1_1_1_1_1_1_1_1_1_1_1_1_1_1_3">
    <p:bg>
      <p:bgPr>
        <a:solidFill>
          <a:srgbClr val="CFE9FE"/>
        </a:solidFill>
      </p:bgPr>
    </p:bg>
    <p:spTree>
      <p:nvGrpSpPr>
        <p:cNvPr id="204" name="Shape 204"/>
        <p:cNvGrpSpPr/>
        <p:nvPr/>
      </p:nvGrpSpPr>
      <p:grpSpPr>
        <a:xfrm>
          <a:off x="0" y="0"/>
          <a:ext cx="0" cy="0"/>
          <a:chOff x="0" y="0"/>
          <a:chExt cx="0" cy="0"/>
        </a:xfrm>
      </p:grpSpPr>
      <p:pic>
        <p:nvPicPr>
          <p:cNvPr descr="alt=&quot;&quot;" id="205" name="Google Shape;205;p26"/>
          <p:cNvPicPr preferRelativeResize="0"/>
          <p:nvPr/>
        </p:nvPicPr>
        <p:blipFill rotWithShape="1">
          <a:blip r:embed="rId2">
            <a:alphaModFix/>
          </a:blip>
          <a:srcRect b="0" l="0" r="0" t="0"/>
          <a:stretch/>
        </p:blipFill>
        <p:spPr>
          <a:xfrm rot="-1107206">
            <a:off x="1389316" y="2684208"/>
            <a:ext cx="485211" cy="491419"/>
          </a:xfrm>
          <a:prstGeom prst="rect">
            <a:avLst/>
          </a:prstGeom>
          <a:noFill/>
          <a:ln>
            <a:noFill/>
          </a:ln>
        </p:spPr>
      </p:pic>
      <p:pic>
        <p:nvPicPr>
          <p:cNvPr descr="alt=&quot;&quot;" id="206" name="Google Shape;206;p26"/>
          <p:cNvPicPr preferRelativeResize="0"/>
          <p:nvPr/>
        </p:nvPicPr>
        <p:blipFill rotWithShape="1">
          <a:blip r:embed="rId2">
            <a:alphaModFix/>
          </a:blip>
          <a:srcRect b="0" l="0" r="0" t="0"/>
          <a:stretch/>
        </p:blipFill>
        <p:spPr>
          <a:xfrm rot="613168">
            <a:off x="16191756" y="4305922"/>
            <a:ext cx="339935" cy="344269"/>
          </a:xfrm>
          <a:prstGeom prst="rect">
            <a:avLst/>
          </a:prstGeom>
          <a:noFill/>
          <a:ln>
            <a:noFill/>
          </a:ln>
        </p:spPr>
      </p:pic>
      <p:pic>
        <p:nvPicPr>
          <p:cNvPr id="207" name="Google Shape;207;p26" title="ASTRO_NoOutfit_HoldingLeftHand_SFS20_sRGB (1).png"/>
          <p:cNvPicPr preferRelativeResize="0"/>
          <p:nvPr/>
        </p:nvPicPr>
        <p:blipFill>
          <a:blip r:embed="rId3">
            <a:alphaModFix/>
          </a:blip>
          <a:stretch>
            <a:fillRect/>
          </a:stretch>
        </p:blipFill>
        <p:spPr>
          <a:xfrm>
            <a:off x="14226100" y="5326975"/>
            <a:ext cx="3498100" cy="4264351"/>
          </a:xfrm>
          <a:prstGeom prst="rect">
            <a:avLst/>
          </a:prstGeom>
          <a:noFill/>
          <a:ln>
            <a:noFill/>
          </a:ln>
        </p:spPr>
      </p:pic>
      <p:sp>
        <p:nvSpPr>
          <p:cNvPr id="208" name="Google Shape;208;p26"/>
          <p:cNvSpPr/>
          <p:nvPr/>
        </p:nvSpPr>
        <p:spPr>
          <a:xfrm>
            <a:off x="4544129" y="3635050"/>
            <a:ext cx="3396900" cy="48144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209" name="Google Shape;209;p26"/>
          <p:cNvSpPr/>
          <p:nvPr/>
        </p:nvSpPr>
        <p:spPr>
          <a:xfrm>
            <a:off x="852137" y="3635050"/>
            <a:ext cx="3396900" cy="48141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pic>
        <p:nvPicPr>
          <p:cNvPr id="210" name="Google Shape;210;p26"/>
          <p:cNvPicPr preferRelativeResize="0"/>
          <p:nvPr/>
        </p:nvPicPr>
        <p:blipFill>
          <a:blip r:embed="rId4">
            <a:alphaModFix/>
          </a:blip>
          <a:stretch>
            <a:fillRect/>
          </a:stretch>
        </p:blipFill>
        <p:spPr>
          <a:xfrm>
            <a:off x="16550000" y="848191"/>
            <a:ext cx="953599" cy="667526"/>
          </a:xfrm>
          <a:prstGeom prst="rect">
            <a:avLst/>
          </a:prstGeom>
          <a:noFill/>
          <a:ln>
            <a:noFill/>
          </a:ln>
        </p:spPr>
      </p:pic>
      <p:pic>
        <p:nvPicPr>
          <p:cNvPr descr="alt=&quot;&quot;" id="211" name="Google Shape;211;p26"/>
          <p:cNvPicPr preferRelativeResize="0"/>
          <p:nvPr/>
        </p:nvPicPr>
        <p:blipFill>
          <a:blip r:embed="rId5">
            <a:alphaModFix amt="60000"/>
          </a:blip>
          <a:stretch>
            <a:fillRect/>
          </a:stretch>
        </p:blipFill>
        <p:spPr>
          <a:xfrm>
            <a:off x="852140" y="8019375"/>
            <a:ext cx="3396895" cy="1981876"/>
          </a:xfrm>
          <a:prstGeom prst="rect">
            <a:avLst/>
          </a:prstGeom>
          <a:noFill/>
          <a:ln>
            <a:noFill/>
          </a:ln>
        </p:spPr>
      </p:pic>
      <p:pic>
        <p:nvPicPr>
          <p:cNvPr descr="alt=&quot;&quot;" id="212" name="Google Shape;212;p26"/>
          <p:cNvPicPr preferRelativeResize="0"/>
          <p:nvPr/>
        </p:nvPicPr>
        <p:blipFill>
          <a:blip r:embed="rId5">
            <a:alphaModFix amt="60000"/>
          </a:blip>
          <a:stretch>
            <a:fillRect/>
          </a:stretch>
        </p:blipFill>
        <p:spPr>
          <a:xfrm>
            <a:off x="4544131" y="8019375"/>
            <a:ext cx="3396895" cy="1981876"/>
          </a:xfrm>
          <a:prstGeom prst="rect">
            <a:avLst/>
          </a:prstGeom>
          <a:noFill/>
          <a:ln>
            <a:noFill/>
          </a:ln>
        </p:spPr>
      </p:pic>
      <p:pic>
        <p:nvPicPr>
          <p:cNvPr descr="alt=&quot;&quot;" id="213" name="Google Shape;213;p26"/>
          <p:cNvPicPr preferRelativeResize="0"/>
          <p:nvPr/>
        </p:nvPicPr>
        <p:blipFill>
          <a:blip r:embed="rId5">
            <a:alphaModFix amt="60000"/>
          </a:blip>
          <a:stretch>
            <a:fillRect/>
          </a:stretch>
        </p:blipFill>
        <p:spPr>
          <a:xfrm>
            <a:off x="8245862" y="8019375"/>
            <a:ext cx="3396895" cy="1981876"/>
          </a:xfrm>
          <a:prstGeom prst="rect">
            <a:avLst/>
          </a:prstGeom>
          <a:noFill/>
          <a:ln>
            <a:noFill/>
          </a:ln>
        </p:spPr>
      </p:pic>
      <p:pic>
        <p:nvPicPr>
          <p:cNvPr descr="alt=&quot;&quot;" id="214" name="Google Shape;214;p26"/>
          <p:cNvPicPr preferRelativeResize="0"/>
          <p:nvPr/>
        </p:nvPicPr>
        <p:blipFill>
          <a:blip r:embed="rId5">
            <a:alphaModFix amt="60000"/>
          </a:blip>
          <a:stretch>
            <a:fillRect/>
          </a:stretch>
        </p:blipFill>
        <p:spPr>
          <a:xfrm>
            <a:off x="11964528" y="8019375"/>
            <a:ext cx="3396895" cy="1981876"/>
          </a:xfrm>
          <a:prstGeom prst="rect">
            <a:avLst/>
          </a:prstGeom>
          <a:noFill/>
          <a:ln>
            <a:noFill/>
          </a:ln>
        </p:spPr>
      </p:pic>
      <p:sp>
        <p:nvSpPr>
          <p:cNvPr id="215" name="Google Shape;215;p26"/>
          <p:cNvSpPr/>
          <p:nvPr/>
        </p:nvSpPr>
        <p:spPr>
          <a:xfrm>
            <a:off x="8245860" y="3635050"/>
            <a:ext cx="3396900" cy="48144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216" name="Google Shape;216;p26"/>
          <p:cNvSpPr txBox="1"/>
          <p:nvPr>
            <p:ph type="title"/>
          </p:nvPr>
        </p:nvSpPr>
        <p:spPr>
          <a:xfrm>
            <a:off x="8524013" y="4722023"/>
            <a:ext cx="2857500" cy="8574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3000"/>
              <a:buNone/>
              <a:defRPr sz="3000"/>
            </a:lvl1pPr>
            <a:lvl2pPr lvl="1" algn="ctr">
              <a:lnSpc>
                <a:spcPct val="90000"/>
              </a:lnSpc>
              <a:spcBef>
                <a:spcPts val="0"/>
              </a:spcBef>
              <a:spcAft>
                <a:spcPts val="0"/>
              </a:spcAft>
              <a:buSzPts val="3000"/>
              <a:buNone/>
              <a:defRPr sz="3000"/>
            </a:lvl2pPr>
            <a:lvl3pPr lvl="2" algn="ctr">
              <a:lnSpc>
                <a:spcPct val="90000"/>
              </a:lnSpc>
              <a:spcBef>
                <a:spcPts val="0"/>
              </a:spcBef>
              <a:spcAft>
                <a:spcPts val="0"/>
              </a:spcAft>
              <a:buSzPts val="3000"/>
              <a:buNone/>
              <a:defRPr sz="3000"/>
            </a:lvl3pPr>
            <a:lvl4pPr lvl="3" algn="ctr">
              <a:lnSpc>
                <a:spcPct val="90000"/>
              </a:lnSpc>
              <a:spcBef>
                <a:spcPts val="0"/>
              </a:spcBef>
              <a:spcAft>
                <a:spcPts val="0"/>
              </a:spcAft>
              <a:buSzPts val="3000"/>
              <a:buNone/>
              <a:defRPr sz="3000"/>
            </a:lvl4pPr>
            <a:lvl5pPr lvl="4" algn="ctr">
              <a:lnSpc>
                <a:spcPct val="90000"/>
              </a:lnSpc>
              <a:spcBef>
                <a:spcPts val="0"/>
              </a:spcBef>
              <a:spcAft>
                <a:spcPts val="0"/>
              </a:spcAft>
              <a:buSzPts val="3000"/>
              <a:buNone/>
              <a:defRPr sz="3000"/>
            </a:lvl5pPr>
            <a:lvl6pPr lvl="5" algn="ctr">
              <a:lnSpc>
                <a:spcPct val="90000"/>
              </a:lnSpc>
              <a:spcBef>
                <a:spcPts val="0"/>
              </a:spcBef>
              <a:spcAft>
                <a:spcPts val="0"/>
              </a:spcAft>
              <a:buSzPts val="3000"/>
              <a:buNone/>
              <a:defRPr sz="3000"/>
            </a:lvl6pPr>
            <a:lvl7pPr lvl="6" algn="ctr">
              <a:lnSpc>
                <a:spcPct val="90000"/>
              </a:lnSpc>
              <a:spcBef>
                <a:spcPts val="0"/>
              </a:spcBef>
              <a:spcAft>
                <a:spcPts val="0"/>
              </a:spcAft>
              <a:buSzPts val="3000"/>
              <a:buNone/>
              <a:defRPr sz="3000"/>
            </a:lvl7pPr>
            <a:lvl8pPr lvl="7" algn="ctr">
              <a:lnSpc>
                <a:spcPct val="90000"/>
              </a:lnSpc>
              <a:spcBef>
                <a:spcPts val="0"/>
              </a:spcBef>
              <a:spcAft>
                <a:spcPts val="0"/>
              </a:spcAft>
              <a:buSzPts val="3000"/>
              <a:buNone/>
              <a:defRPr sz="3000"/>
            </a:lvl8pPr>
            <a:lvl9pPr lvl="8" algn="ctr">
              <a:lnSpc>
                <a:spcPct val="90000"/>
              </a:lnSpc>
              <a:spcBef>
                <a:spcPts val="0"/>
              </a:spcBef>
              <a:spcAft>
                <a:spcPts val="0"/>
              </a:spcAft>
              <a:buSzPts val="3000"/>
              <a:buNone/>
              <a:defRPr sz="3000"/>
            </a:lvl9pPr>
          </a:lstStyle>
          <a:p/>
        </p:txBody>
      </p:sp>
      <p:sp>
        <p:nvSpPr>
          <p:cNvPr id="217" name="Google Shape;217;p26"/>
          <p:cNvSpPr/>
          <p:nvPr/>
        </p:nvSpPr>
        <p:spPr>
          <a:xfrm>
            <a:off x="11964525" y="3635300"/>
            <a:ext cx="3396900" cy="4814100"/>
          </a:xfrm>
          <a:prstGeom prst="roundRect">
            <a:avLst>
              <a:gd fmla="val 7699"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218" name="Google Shape;218;p26"/>
          <p:cNvSpPr txBox="1"/>
          <p:nvPr>
            <p:ph idx="2" type="title"/>
          </p:nvPr>
        </p:nvSpPr>
        <p:spPr>
          <a:xfrm>
            <a:off x="12231826" y="4722027"/>
            <a:ext cx="2857500" cy="8574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3000"/>
              <a:buNone/>
              <a:defRPr sz="3000"/>
            </a:lvl1pPr>
            <a:lvl2pPr lvl="1" algn="ctr">
              <a:lnSpc>
                <a:spcPct val="90000"/>
              </a:lnSpc>
              <a:spcBef>
                <a:spcPts val="0"/>
              </a:spcBef>
              <a:spcAft>
                <a:spcPts val="0"/>
              </a:spcAft>
              <a:buSzPts val="3000"/>
              <a:buNone/>
              <a:defRPr sz="3000"/>
            </a:lvl2pPr>
            <a:lvl3pPr lvl="2" algn="ctr">
              <a:lnSpc>
                <a:spcPct val="90000"/>
              </a:lnSpc>
              <a:spcBef>
                <a:spcPts val="0"/>
              </a:spcBef>
              <a:spcAft>
                <a:spcPts val="0"/>
              </a:spcAft>
              <a:buSzPts val="3000"/>
              <a:buNone/>
              <a:defRPr sz="3000"/>
            </a:lvl3pPr>
            <a:lvl4pPr lvl="3" algn="ctr">
              <a:lnSpc>
                <a:spcPct val="90000"/>
              </a:lnSpc>
              <a:spcBef>
                <a:spcPts val="0"/>
              </a:spcBef>
              <a:spcAft>
                <a:spcPts val="0"/>
              </a:spcAft>
              <a:buSzPts val="3000"/>
              <a:buNone/>
              <a:defRPr sz="3000"/>
            </a:lvl4pPr>
            <a:lvl5pPr lvl="4" algn="ctr">
              <a:lnSpc>
                <a:spcPct val="90000"/>
              </a:lnSpc>
              <a:spcBef>
                <a:spcPts val="0"/>
              </a:spcBef>
              <a:spcAft>
                <a:spcPts val="0"/>
              </a:spcAft>
              <a:buSzPts val="3000"/>
              <a:buNone/>
              <a:defRPr sz="3000"/>
            </a:lvl5pPr>
            <a:lvl6pPr lvl="5" algn="ctr">
              <a:lnSpc>
                <a:spcPct val="90000"/>
              </a:lnSpc>
              <a:spcBef>
                <a:spcPts val="0"/>
              </a:spcBef>
              <a:spcAft>
                <a:spcPts val="0"/>
              </a:spcAft>
              <a:buSzPts val="3000"/>
              <a:buNone/>
              <a:defRPr sz="3000"/>
            </a:lvl6pPr>
            <a:lvl7pPr lvl="6" algn="ctr">
              <a:lnSpc>
                <a:spcPct val="90000"/>
              </a:lnSpc>
              <a:spcBef>
                <a:spcPts val="0"/>
              </a:spcBef>
              <a:spcAft>
                <a:spcPts val="0"/>
              </a:spcAft>
              <a:buSzPts val="3000"/>
              <a:buNone/>
              <a:defRPr sz="3000"/>
            </a:lvl7pPr>
            <a:lvl8pPr lvl="7" algn="ctr">
              <a:lnSpc>
                <a:spcPct val="90000"/>
              </a:lnSpc>
              <a:spcBef>
                <a:spcPts val="0"/>
              </a:spcBef>
              <a:spcAft>
                <a:spcPts val="0"/>
              </a:spcAft>
              <a:buSzPts val="3000"/>
              <a:buNone/>
              <a:defRPr sz="3000"/>
            </a:lvl8pPr>
            <a:lvl9pPr lvl="8" algn="ctr">
              <a:lnSpc>
                <a:spcPct val="90000"/>
              </a:lnSpc>
              <a:spcBef>
                <a:spcPts val="0"/>
              </a:spcBef>
              <a:spcAft>
                <a:spcPts val="0"/>
              </a:spcAft>
              <a:buSzPts val="3000"/>
              <a:buNone/>
              <a:defRPr sz="3000"/>
            </a:lvl9pPr>
          </a:lstStyle>
          <a:p/>
        </p:txBody>
      </p:sp>
      <p:sp>
        <p:nvSpPr>
          <p:cNvPr id="219" name="Google Shape;219;p26"/>
          <p:cNvSpPr/>
          <p:nvPr/>
        </p:nvSpPr>
        <p:spPr>
          <a:xfrm>
            <a:off x="1890287" y="2919025"/>
            <a:ext cx="1320600" cy="1320600"/>
          </a:xfrm>
          <a:prstGeom prst="ellipse">
            <a:avLst/>
          </a:prstGeom>
          <a:solidFill>
            <a:srgbClr val="0250D9"/>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3000">
                <a:solidFill>
                  <a:schemeClr val="lt1"/>
                </a:solidFill>
                <a:latin typeface="Avant Garde Demi SFDC"/>
                <a:ea typeface="Avant Garde Demi SFDC"/>
                <a:cs typeface="Avant Garde Demi SFDC"/>
                <a:sym typeface="Avant Garde Demi SFDC"/>
              </a:rPr>
              <a:t>1</a:t>
            </a:r>
            <a:endParaRPr sz="3000">
              <a:solidFill>
                <a:schemeClr val="lt1"/>
              </a:solidFill>
              <a:latin typeface="Avant Garde Demi SFDC"/>
              <a:ea typeface="Avant Garde Demi SFDC"/>
              <a:cs typeface="Avant Garde Demi SFDC"/>
              <a:sym typeface="Avant Garde Demi SFDC"/>
            </a:endParaRPr>
          </a:p>
        </p:txBody>
      </p:sp>
      <p:sp>
        <p:nvSpPr>
          <p:cNvPr id="220" name="Google Shape;220;p26"/>
          <p:cNvSpPr/>
          <p:nvPr/>
        </p:nvSpPr>
        <p:spPr>
          <a:xfrm>
            <a:off x="9292463" y="2919025"/>
            <a:ext cx="1320600" cy="1320600"/>
          </a:xfrm>
          <a:prstGeom prst="ellipse">
            <a:avLst/>
          </a:prstGeom>
          <a:solidFill>
            <a:srgbClr val="0250D9"/>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3000">
                <a:solidFill>
                  <a:schemeClr val="lt1"/>
                </a:solidFill>
                <a:latin typeface="Avant Garde Demi SFDC"/>
                <a:ea typeface="Avant Garde Demi SFDC"/>
                <a:cs typeface="Avant Garde Demi SFDC"/>
                <a:sym typeface="Avant Garde Demi SFDC"/>
              </a:rPr>
              <a:t>3</a:t>
            </a:r>
            <a:endParaRPr sz="3000">
              <a:solidFill>
                <a:schemeClr val="lt1"/>
              </a:solidFill>
              <a:latin typeface="Avant Garde Demi SFDC"/>
              <a:ea typeface="Avant Garde Demi SFDC"/>
              <a:cs typeface="Avant Garde Demi SFDC"/>
              <a:sym typeface="Avant Garde Demi SFDC"/>
            </a:endParaRPr>
          </a:p>
        </p:txBody>
      </p:sp>
      <p:sp>
        <p:nvSpPr>
          <p:cNvPr id="221" name="Google Shape;221;p26"/>
          <p:cNvSpPr/>
          <p:nvPr/>
        </p:nvSpPr>
        <p:spPr>
          <a:xfrm>
            <a:off x="13000276" y="2919025"/>
            <a:ext cx="1320600" cy="1320600"/>
          </a:xfrm>
          <a:prstGeom prst="ellipse">
            <a:avLst/>
          </a:prstGeom>
          <a:solidFill>
            <a:srgbClr val="0250D9"/>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3000">
                <a:solidFill>
                  <a:schemeClr val="lt1"/>
                </a:solidFill>
                <a:latin typeface="Avant Garde Demi SFDC"/>
                <a:ea typeface="Avant Garde Demi SFDC"/>
                <a:cs typeface="Avant Garde Demi SFDC"/>
                <a:sym typeface="Avant Garde Demi SFDC"/>
              </a:rPr>
              <a:t>4</a:t>
            </a:r>
            <a:endParaRPr sz="3000">
              <a:solidFill>
                <a:schemeClr val="lt1"/>
              </a:solidFill>
              <a:latin typeface="Avant Garde Demi SFDC"/>
              <a:ea typeface="Avant Garde Demi SFDC"/>
              <a:cs typeface="Avant Garde Demi SFDC"/>
              <a:sym typeface="Avant Garde Demi SFDC"/>
            </a:endParaRPr>
          </a:p>
        </p:txBody>
      </p:sp>
      <p:sp>
        <p:nvSpPr>
          <p:cNvPr id="222" name="Google Shape;222;p26"/>
          <p:cNvSpPr/>
          <p:nvPr/>
        </p:nvSpPr>
        <p:spPr>
          <a:xfrm>
            <a:off x="5587138" y="2919025"/>
            <a:ext cx="1320600" cy="1320600"/>
          </a:xfrm>
          <a:prstGeom prst="ellipse">
            <a:avLst/>
          </a:prstGeom>
          <a:solidFill>
            <a:srgbClr val="0250D9"/>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3000">
                <a:solidFill>
                  <a:schemeClr val="lt1"/>
                </a:solidFill>
                <a:latin typeface="Avant Garde Demi SFDC"/>
                <a:ea typeface="Avant Garde Demi SFDC"/>
                <a:cs typeface="Avant Garde Demi SFDC"/>
                <a:sym typeface="Avant Garde Demi SFDC"/>
              </a:rPr>
              <a:t>2</a:t>
            </a:r>
            <a:endParaRPr sz="3000">
              <a:solidFill>
                <a:schemeClr val="lt1"/>
              </a:solidFill>
              <a:latin typeface="Avant Garde Demi SFDC"/>
              <a:ea typeface="Avant Garde Demi SFDC"/>
              <a:cs typeface="Avant Garde Demi SFDC"/>
              <a:sym typeface="Avant Garde Demi SFDC"/>
            </a:endParaRPr>
          </a:p>
        </p:txBody>
      </p:sp>
      <p:pic>
        <p:nvPicPr>
          <p:cNvPr descr="alt=&quot;&quot;" id="223" name="Google Shape;223;p26"/>
          <p:cNvPicPr preferRelativeResize="0"/>
          <p:nvPr/>
        </p:nvPicPr>
        <p:blipFill rotWithShape="1">
          <a:blip r:embed="rId2">
            <a:alphaModFix/>
          </a:blip>
          <a:srcRect b="0" l="0" r="0" t="0"/>
          <a:stretch/>
        </p:blipFill>
        <p:spPr>
          <a:xfrm rot="-519600">
            <a:off x="15671379" y="4601860"/>
            <a:ext cx="485211" cy="491419"/>
          </a:xfrm>
          <a:prstGeom prst="rect">
            <a:avLst/>
          </a:prstGeom>
          <a:noFill/>
          <a:ln>
            <a:noFill/>
          </a:ln>
        </p:spPr>
      </p:pic>
      <p:pic>
        <p:nvPicPr>
          <p:cNvPr descr="alt=&quot;&quot;" id="224" name="Google Shape;224;p26"/>
          <p:cNvPicPr preferRelativeResize="0"/>
          <p:nvPr/>
        </p:nvPicPr>
        <p:blipFill rotWithShape="1">
          <a:blip r:embed="rId2">
            <a:alphaModFix/>
          </a:blip>
          <a:srcRect b="0" l="0" r="0" t="0"/>
          <a:stretch/>
        </p:blipFill>
        <p:spPr>
          <a:xfrm rot="450588">
            <a:off x="16514704" y="4846289"/>
            <a:ext cx="189095" cy="191530"/>
          </a:xfrm>
          <a:prstGeom prst="rect">
            <a:avLst/>
          </a:prstGeom>
          <a:noFill/>
          <a:ln>
            <a:noFill/>
          </a:ln>
        </p:spPr>
      </p:pic>
      <p:pic>
        <p:nvPicPr>
          <p:cNvPr descr="alt=&quot;&quot;" id="225" name="Google Shape;225;p26"/>
          <p:cNvPicPr preferRelativeResize="0"/>
          <p:nvPr/>
        </p:nvPicPr>
        <p:blipFill rotWithShape="1">
          <a:blip r:embed="rId2">
            <a:alphaModFix/>
          </a:blip>
          <a:srcRect b="0" l="0" r="0" t="0"/>
          <a:stretch/>
        </p:blipFill>
        <p:spPr>
          <a:xfrm rot="450588">
            <a:off x="1180359" y="3247550"/>
            <a:ext cx="189095" cy="191530"/>
          </a:xfrm>
          <a:prstGeom prst="rect">
            <a:avLst/>
          </a:prstGeom>
          <a:noFill/>
          <a:ln>
            <a:noFill/>
          </a:ln>
        </p:spPr>
      </p:pic>
      <p:sp>
        <p:nvSpPr>
          <p:cNvPr id="226" name="Google Shape;226;p26"/>
          <p:cNvSpPr txBox="1"/>
          <p:nvPr>
            <p:ph idx="1" type="subTitle"/>
          </p:nvPr>
        </p:nvSpPr>
        <p:spPr>
          <a:xfrm>
            <a:off x="8447216" y="5819625"/>
            <a:ext cx="3011100" cy="233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2000"/>
              <a:buNone/>
              <a:defRPr sz="2000"/>
            </a:lvl1pPr>
            <a:lvl2pPr lvl="1" algn="ctr">
              <a:spcBef>
                <a:spcPts val="0"/>
              </a:spcBef>
              <a:spcAft>
                <a:spcPts val="0"/>
              </a:spcAft>
              <a:buSzPts val="2000"/>
              <a:buNone/>
              <a:defRPr sz="2000"/>
            </a:lvl2pPr>
            <a:lvl3pPr lvl="2" algn="ctr">
              <a:spcBef>
                <a:spcPts val="1800"/>
              </a:spcBef>
              <a:spcAft>
                <a:spcPts val="0"/>
              </a:spcAft>
              <a:buSzPts val="2000"/>
              <a:buNone/>
              <a:defRPr sz="2000"/>
            </a:lvl3pPr>
            <a:lvl4pPr lvl="3" algn="ctr">
              <a:spcBef>
                <a:spcPts val="1800"/>
              </a:spcBef>
              <a:spcAft>
                <a:spcPts val="0"/>
              </a:spcAft>
              <a:buSzPts val="2000"/>
              <a:buNone/>
              <a:defRPr sz="2000"/>
            </a:lvl4pPr>
            <a:lvl5pPr lvl="4" algn="ctr">
              <a:spcBef>
                <a:spcPts val="1800"/>
              </a:spcBef>
              <a:spcAft>
                <a:spcPts val="0"/>
              </a:spcAft>
              <a:buSzPts val="2000"/>
              <a:buNone/>
              <a:defRPr/>
            </a:lvl5pPr>
            <a:lvl6pPr lvl="5" algn="ctr">
              <a:spcBef>
                <a:spcPts val="1800"/>
              </a:spcBef>
              <a:spcAft>
                <a:spcPts val="0"/>
              </a:spcAft>
              <a:buSzPts val="2000"/>
              <a:buNone/>
              <a:defRPr sz="2000"/>
            </a:lvl6pPr>
            <a:lvl7pPr lvl="6" algn="ctr">
              <a:spcBef>
                <a:spcPts val="1800"/>
              </a:spcBef>
              <a:spcAft>
                <a:spcPts val="0"/>
              </a:spcAft>
              <a:buSzPts val="2000"/>
              <a:buNone/>
              <a:defRPr sz="2000"/>
            </a:lvl7pPr>
            <a:lvl8pPr lvl="7" algn="ctr">
              <a:spcBef>
                <a:spcPts val="1800"/>
              </a:spcBef>
              <a:spcAft>
                <a:spcPts val="0"/>
              </a:spcAft>
              <a:buSzPts val="2000"/>
              <a:buNone/>
              <a:defRPr sz="2000"/>
            </a:lvl8pPr>
            <a:lvl9pPr lvl="8" algn="ctr">
              <a:spcBef>
                <a:spcPts val="1800"/>
              </a:spcBef>
              <a:spcAft>
                <a:spcPts val="1800"/>
              </a:spcAft>
              <a:buSzPts val="2000"/>
              <a:buNone/>
              <a:defRPr sz="2000"/>
            </a:lvl9pPr>
          </a:lstStyle>
          <a:p/>
        </p:txBody>
      </p:sp>
      <p:sp>
        <p:nvSpPr>
          <p:cNvPr id="227" name="Google Shape;227;p26"/>
          <p:cNvSpPr txBox="1"/>
          <p:nvPr>
            <p:ph idx="3" type="subTitle"/>
          </p:nvPr>
        </p:nvSpPr>
        <p:spPr>
          <a:xfrm>
            <a:off x="12155026" y="5819625"/>
            <a:ext cx="3011100" cy="233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2000"/>
              <a:buNone/>
              <a:defRPr sz="2000"/>
            </a:lvl1pPr>
            <a:lvl2pPr lvl="1" algn="ctr">
              <a:spcBef>
                <a:spcPts val="0"/>
              </a:spcBef>
              <a:spcAft>
                <a:spcPts val="0"/>
              </a:spcAft>
              <a:buSzPts val="2000"/>
              <a:buNone/>
              <a:defRPr sz="2000"/>
            </a:lvl2pPr>
            <a:lvl3pPr lvl="2" algn="ctr">
              <a:spcBef>
                <a:spcPts val="1800"/>
              </a:spcBef>
              <a:spcAft>
                <a:spcPts val="0"/>
              </a:spcAft>
              <a:buSzPts val="2000"/>
              <a:buNone/>
              <a:defRPr sz="2000"/>
            </a:lvl3pPr>
            <a:lvl4pPr lvl="3" algn="ctr">
              <a:spcBef>
                <a:spcPts val="1800"/>
              </a:spcBef>
              <a:spcAft>
                <a:spcPts val="0"/>
              </a:spcAft>
              <a:buSzPts val="2000"/>
              <a:buNone/>
              <a:defRPr sz="2000"/>
            </a:lvl4pPr>
            <a:lvl5pPr lvl="4" algn="ctr">
              <a:spcBef>
                <a:spcPts val="1800"/>
              </a:spcBef>
              <a:spcAft>
                <a:spcPts val="0"/>
              </a:spcAft>
              <a:buSzPts val="2000"/>
              <a:buNone/>
              <a:defRPr/>
            </a:lvl5pPr>
            <a:lvl6pPr lvl="5" algn="ctr">
              <a:spcBef>
                <a:spcPts val="1800"/>
              </a:spcBef>
              <a:spcAft>
                <a:spcPts val="0"/>
              </a:spcAft>
              <a:buSzPts val="2000"/>
              <a:buNone/>
              <a:defRPr sz="2000"/>
            </a:lvl6pPr>
            <a:lvl7pPr lvl="6" algn="ctr">
              <a:spcBef>
                <a:spcPts val="1800"/>
              </a:spcBef>
              <a:spcAft>
                <a:spcPts val="0"/>
              </a:spcAft>
              <a:buSzPts val="2000"/>
              <a:buNone/>
              <a:defRPr sz="2000"/>
            </a:lvl7pPr>
            <a:lvl8pPr lvl="7" algn="ctr">
              <a:spcBef>
                <a:spcPts val="1800"/>
              </a:spcBef>
              <a:spcAft>
                <a:spcPts val="0"/>
              </a:spcAft>
              <a:buSzPts val="2000"/>
              <a:buNone/>
              <a:defRPr sz="2000"/>
            </a:lvl8pPr>
            <a:lvl9pPr lvl="8" algn="ctr">
              <a:spcBef>
                <a:spcPts val="1800"/>
              </a:spcBef>
              <a:spcAft>
                <a:spcPts val="1800"/>
              </a:spcAft>
              <a:buSzPts val="2000"/>
              <a:buNone/>
              <a:defRPr sz="2000"/>
            </a:lvl9pPr>
          </a:lstStyle>
          <a:p/>
        </p:txBody>
      </p:sp>
      <p:sp>
        <p:nvSpPr>
          <p:cNvPr id="228" name="Google Shape;228;p26"/>
          <p:cNvSpPr txBox="1"/>
          <p:nvPr>
            <p:ph idx="4" type="title"/>
          </p:nvPr>
        </p:nvSpPr>
        <p:spPr>
          <a:xfrm>
            <a:off x="4818675" y="4722023"/>
            <a:ext cx="2857500" cy="8574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3000"/>
              <a:buNone/>
              <a:defRPr sz="3000"/>
            </a:lvl1pPr>
            <a:lvl2pPr lvl="1" algn="ctr">
              <a:lnSpc>
                <a:spcPct val="90000"/>
              </a:lnSpc>
              <a:spcBef>
                <a:spcPts val="0"/>
              </a:spcBef>
              <a:spcAft>
                <a:spcPts val="0"/>
              </a:spcAft>
              <a:buSzPts val="3000"/>
              <a:buNone/>
              <a:defRPr sz="3000"/>
            </a:lvl2pPr>
            <a:lvl3pPr lvl="2" algn="ctr">
              <a:lnSpc>
                <a:spcPct val="90000"/>
              </a:lnSpc>
              <a:spcBef>
                <a:spcPts val="0"/>
              </a:spcBef>
              <a:spcAft>
                <a:spcPts val="0"/>
              </a:spcAft>
              <a:buSzPts val="3000"/>
              <a:buNone/>
              <a:defRPr sz="3000"/>
            </a:lvl3pPr>
            <a:lvl4pPr lvl="3" algn="ctr">
              <a:lnSpc>
                <a:spcPct val="90000"/>
              </a:lnSpc>
              <a:spcBef>
                <a:spcPts val="0"/>
              </a:spcBef>
              <a:spcAft>
                <a:spcPts val="0"/>
              </a:spcAft>
              <a:buSzPts val="3000"/>
              <a:buNone/>
              <a:defRPr sz="3000"/>
            </a:lvl4pPr>
            <a:lvl5pPr lvl="4" algn="ctr">
              <a:lnSpc>
                <a:spcPct val="90000"/>
              </a:lnSpc>
              <a:spcBef>
                <a:spcPts val="0"/>
              </a:spcBef>
              <a:spcAft>
                <a:spcPts val="0"/>
              </a:spcAft>
              <a:buSzPts val="3000"/>
              <a:buNone/>
              <a:defRPr sz="3000"/>
            </a:lvl5pPr>
            <a:lvl6pPr lvl="5" algn="ctr">
              <a:lnSpc>
                <a:spcPct val="90000"/>
              </a:lnSpc>
              <a:spcBef>
                <a:spcPts val="0"/>
              </a:spcBef>
              <a:spcAft>
                <a:spcPts val="0"/>
              </a:spcAft>
              <a:buSzPts val="3000"/>
              <a:buNone/>
              <a:defRPr sz="3000"/>
            </a:lvl6pPr>
            <a:lvl7pPr lvl="6" algn="ctr">
              <a:lnSpc>
                <a:spcPct val="90000"/>
              </a:lnSpc>
              <a:spcBef>
                <a:spcPts val="0"/>
              </a:spcBef>
              <a:spcAft>
                <a:spcPts val="0"/>
              </a:spcAft>
              <a:buSzPts val="3000"/>
              <a:buNone/>
              <a:defRPr sz="3000"/>
            </a:lvl7pPr>
            <a:lvl8pPr lvl="7" algn="ctr">
              <a:lnSpc>
                <a:spcPct val="90000"/>
              </a:lnSpc>
              <a:spcBef>
                <a:spcPts val="0"/>
              </a:spcBef>
              <a:spcAft>
                <a:spcPts val="0"/>
              </a:spcAft>
              <a:buSzPts val="3000"/>
              <a:buNone/>
              <a:defRPr sz="3000"/>
            </a:lvl8pPr>
            <a:lvl9pPr lvl="8" algn="ctr">
              <a:lnSpc>
                <a:spcPct val="90000"/>
              </a:lnSpc>
              <a:spcBef>
                <a:spcPts val="0"/>
              </a:spcBef>
              <a:spcAft>
                <a:spcPts val="0"/>
              </a:spcAft>
              <a:buSzPts val="3000"/>
              <a:buNone/>
              <a:defRPr sz="3000"/>
            </a:lvl9pPr>
          </a:lstStyle>
          <a:p/>
        </p:txBody>
      </p:sp>
      <p:sp>
        <p:nvSpPr>
          <p:cNvPr id="229" name="Google Shape;229;p26"/>
          <p:cNvSpPr txBox="1"/>
          <p:nvPr>
            <p:ph idx="5" type="subTitle"/>
          </p:nvPr>
        </p:nvSpPr>
        <p:spPr>
          <a:xfrm>
            <a:off x="4741882" y="5819625"/>
            <a:ext cx="3011100" cy="233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2000"/>
              <a:buNone/>
              <a:defRPr sz="2000"/>
            </a:lvl1pPr>
            <a:lvl2pPr lvl="1" algn="ctr">
              <a:spcBef>
                <a:spcPts val="0"/>
              </a:spcBef>
              <a:spcAft>
                <a:spcPts val="0"/>
              </a:spcAft>
              <a:buSzPts val="2000"/>
              <a:buNone/>
              <a:defRPr sz="2000"/>
            </a:lvl2pPr>
            <a:lvl3pPr lvl="2" algn="ctr">
              <a:spcBef>
                <a:spcPts val="1800"/>
              </a:spcBef>
              <a:spcAft>
                <a:spcPts val="0"/>
              </a:spcAft>
              <a:buSzPts val="2000"/>
              <a:buNone/>
              <a:defRPr sz="2000"/>
            </a:lvl3pPr>
            <a:lvl4pPr lvl="3" algn="ctr">
              <a:spcBef>
                <a:spcPts val="1800"/>
              </a:spcBef>
              <a:spcAft>
                <a:spcPts val="0"/>
              </a:spcAft>
              <a:buSzPts val="2000"/>
              <a:buNone/>
              <a:defRPr sz="2000"/>
            </a:lvl4pPr>
            <a:lvl5pPr lvl="4" algn="ctr">
              <a:spcBef>
                <a:spcPts val="1800"/>
              </a:spcBef>
              <a:spcAft>
                <a:spcPts val="0"/>
              </a:spcAft>
              <a:buSzPts val="2000"/>
              <a:buNone/>
              <a:defRPr/>
            </a:lvl5pPr>
            <a:lvl6pPr lvl="5" algn="ctr">
              <a:spcBef>
                <a:spcPts val="1800"/>
              </a:spcBef>
              <a:spcAft>
                <a:spcPts val="0"/>
              </a:spcAft>
              <a:buSzPts val="2000"/>
              <a:buNone/>
              <a:defRPr sz="2000"/>
            </a:lvl6pPr>
            <a:lvl7pPr lvl="6" algn="ctr">
              <a:spcBef>
                <a:spcPts val="1800"/>
              </a:spcBef>
              <a:spcAft>
                <a:spcPts val="0"/>
              </a:spcAft>
              <a:buSzPts val="2000"/>
              <a:buNone/>
              <a:defRPr sz="2000"/>
            </a:lvl7pPr>
            <a:lvl8pPr lvl="7" algn="ctr">
              <a:spcBef>
                <a:spcPts val="1800"/>
              </a:spcBef>
              <a:spcAft>
                <a:spcPts val="0"/>
              </a:spcAft>
              <a:buSzPts val="2000"/>
              <a:buNone/>
              <a:defRPr sz="2000"/>
            </a:lvl8pPr>
            <a:lvl9pPr lvl="8" algn="ctr">
              <a:spcBef>
                <a:spcPts val="1800"/>
              </a:spcBef>
              <a:spcAft>
                <a:spcPts val="1800"/>
              </a:spcAft>
              <a:buSzPts val="2000"/>
              <a:buNone/>
              <a:defRPr sz="2000"/>
            </a:lvl9pPr>
          </a:lstStyle>
          <a:p/>
        </p:txBody>
      </p:sp>
      <p:sp>
        <p:nvSpPr>
          <p:cNvPr id="230" name="Google Shape;230;p26"/>
          <p:cNvSpPr txBox="1"/>
          <p:nvPr>
            <p:ph idx="6" type="title"/>
          </p:nvPr>
        </p:nvSpPr>
        <p:spPr>
          <a:xfrm>
            <a:off x="1123064" y="4722023"/>
            <a:ext cx="2857500" cy="8574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3000"/>
              <a:buNone/>
              <a:defRPr sz="3000"/>
            </a:lvl1pPr>
            <a:lvl2pPr lvl="1" algn="ctr">
              <a:lnSpc>
                <a:spcPct val="90000"/>
              </a:lnSpc>
              <a:spcBef>
                <a:spcPts val="0"/>
              </a:spcBef>
              <a:spcAft>
                <a:spcPts val="0"/>
              </a:spcAft>
              <a:buSzPts val="3000"/>
              <a:buNone/>
              <a:defRPr sz="3000"/>
            </a:lvl2pPr>
            <a:lvl3pPr lvl="2" algn="ctr">
              <a:lnSpc>
                <a:spcPct val="90000"/>
              </a:lnSpc>
              <a:spcBef>
                <a:spcPts val="0"/>
              </a:spcBef>
              <a:spcAft>
                <a:spcPts val="0"/>
              </a:spcAft>
              <a:buSzPts val="3000"/>
              <a:buNone/>
              <a:defRPr sz="3000"/>
            </a:lvl3pPr>
            <a:lvl4pPr lvl="3" algn="ctr">
              <a:lnSpc>
                <a:spcPct val="90000"/>
              </a:lnSpc>
              <a:spcBef>
                <a:spcPts val="0"/>
              </a:spcBef>
              <a:spcAft>
                <a:spcPts val="0"/>
              </a:spcAft>
              <a:buSzPts val="3000"/>
              <a:buNone/>
              <a:defRPr sz="3000"/>
            </a:lvl4pPr>
            <a:lvl5pPr lvl="4" algn="ctr">
              <a:lnSpc>
                <a:spcPct val="90000"/>
              </a:lnSpc>
              <a:spcBef>
                <a:spcPts val="0"/>
              </a:spcBef>
              <a:spcAft>
                <a:spcPts val="0"/>
              </a:spcAft>
              <a:buSzPts val="3000"/>
              <a:buNone/>
              <a:defRPr sz="3000"/>
            </a:lvl5pPr>
            <a:lvl6pPr lvl="5" algn="ctr">
              <a:lnSpc>
                <a:spcPct val="90000"/>
              </a:lnSpc>
              <a:spcBef>
                <a:spcPts val="0"/>
              </a:spcBef>
              <a:spcAft>
                <a:spcPts val="0"/>
              </a:spcAft>
              <a:buSzPts val="3000"/>
              <a:buNone/>
              <a:defRPr sz="3000"/>
            </a:lvl6pPr>
            <a:lvl7pPr lvl="6" algn="ctr">
              <a:lnSpc>
                <a:spcPct val="90000"/>
              </a:lnSpc>
              <a:spcBef>
                <a:spcPts val="0"/>
              </a:spcBef>
              <a:spcAft>
                <a:spcPts val="0"/>
              </a:spcAft>
              <a:buSzPts val="3000"/>
              <a:buNone/>
              <a:defRPr sz="3000"/>
            </a:lvl7pPr>
            <a:lvl8pPr lvl="7" algn="ctr">
              <a:lnSpc>
                <a:spcPct val="90000"/>
              </a:lnSpc>
              <a:spcBef>
                <a:spcPts val="0"/>
              </a:spcBef>
              <a:spcAft>
                <a:spcPts val="0"/>
              </a:spcAft>
              <a:buSzPts val="3000"/>
              <a:buNone/>
              <a:defRPr sz="3000"/>
            </a:lvl8pPr>
            <a:lvl9pPr lvl="8" algn="ctr">
              <a:lnSpc>
                <a:spcPct val="90000"/>
              </a:lnSpc>
              <a:spcBef>
                <a:spcPts val="0"/>
              </a:spcBef>
              <a:spcAft>
                <a:spcPts val="0"/>
              </a:spcAft>
              <a:buSzPts val="3000"/>
              <a:buNone/>
              <a:defRPr sz="3000"/>
            </a:lvl9pPr>
          </a:lstStyle>
          <a:p/>
        </p:txBody>
      </p:sp>
      <p:sp>
        <p:nvSpPr>
          <p:cNvPr id="231" name="Google Shape;231;p26"/>
          <p:cNvSpPr txBox="1"/>
          <p:nvPr>
            <p:ph idx="7" type="subTitle"/>
          </p:nvPr>
        </p:nvSpPr>
        <p:spPr>
          <a:xfrm>
            <a:off x="1046275" y="5819625"/>
            <a:ext cx="3011100" cy="23340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SzPts val="2000"/>
              <a:buNone/>
              <a:defRPr sz="2000"/>
            </a:lvl1pPr>
            <a:lvl2pPr lvl="1" algn="ctr">
              <a:spcBef>
                <a:spcPts val="0"/>
              </a:spcBef>
              <a:spcAft>
                <a:spcPts val="0"/>
              </a:spcAft>
              <a:buSzPts val="2000"/>
              <a:buNone/>
              <a:defRPr sz="2000"/>
            </a:lvl2pPr>
            <a:lvl3pPr lvl="2" algn="ctr">
              <a:spcBef>
                <a:spcPts val="1800"/>
              </a:spcBef>
              <a:spcAft>
                <a:spcPts val="0"/>
              </a:spcAft>
              <a:buSzPts val="2000"/>
              <a:buNone/>
              <a:defRPr sz="2000"/>
            </a:lvl3pPr>
            <a:lvl4pPr lvl="3" algn="ctr">
              <a:spcBef>
                <a:spcPts val="1800"/>
              </a:spcBef>
              <a:spcAft>
                <a:spcPts val="0"/>
              </a:spcAft>
              <a:buSzPts val="2000"/>
              <a:buNone/>
              <a:defRPr sz="2000"/>
            </a:lvl4pPr>
            <a:lvl5pPr lvl="4" algn="ctr">
              <a:spcBef>
                <a:spcPts val="1800"/>
              </a:spcBef>
              <a:spcAft>
                <a:spcPts val="0"/>
              </a:spcAft>
              <a:buSzPts val="2000"/>
              <a:buNone/>
              <a:defRPr/>
            </a:lvl5pPr>
            <a:lvl6pPr lvl="5" algn="ctr">
              <a:spcBef>
                <a:spcPts val="1800"/>
              </a:spcBef>
              <a:spcAft>
                <a:spcPts val="0"/>
              </a:spcAft>
              <a:buSzPts val="2000"/>
              <a:buNone/>
              <a:defRPr sz="2000"/>
            </a:lvl6pPr>
            <a:lvl7pPr lvl="6" algn="ctr">
              <a:spcBef>
                <a:spcPts val="1800"/>
              </a:spcBef>
              <a:spcAft>
                <a:spcPts val="0"/>
              </a:spcAft>
              <a:buSzPts val="2000"/>
              <a:buNone/>
              <a:defRPr sz="2000"/>
            </a:lvl7pPr>
            <a:lvl8pPr lvl="7" algn="ctr">
              <a:spcBef>
                <a:spcPts val="1800"/>
              </a:spcBef>
              <a:spcAft>
                <a:spcPts val="0"/>
              </a:spcAft>
              <a:buSzPts val="2000"/>
              <a:buNone/>
              <a:defRPr sz="2000"/>
            </a:lvl8pPr>
            <a:lvl9pPr lvl="8" algn="ctr">
              <a:spcBef>
                <a:spcPts val="1800"/>
              </a:spcBef>
              <a:spcAft>
                <a:spcPts val="1800"/>
              </a:spcAft>
              <a:buSzPts val="2000"/>
              <a:buNone/>
              <a:defRPr sz="2000"/>
            </a:lvl9pPr>
          </a:lstStyle>
          <a:p/>
        </p:txBody>
      </p:sp>
      <p:pic>
        <p:nvPicPr>
          <p:cNvPr descr="alt=&quot;&quot;" id="232" name="Google Shape;232;p26"/>
          <p:cNvPicPr preferRelativeResize="0"/>
          <p:nvPr/>
        </p:nvPicPr>
        <p:blipFill>
          <a:blip r:embed="rId5">
            <a:alphaModFix amt="60000"/>
          </a:blip>
          <a:stretch>
            <a:fillRect/>
          </a:stretch>
        </p:blipFill>
        <p:spPr>
          <a:xfrm>
            <a:off x="14354899" y="8743727"/>
            <a:ext cx="2857498" cy="1667169"/>
          </a:xfrm>
          <a:prstGeom prst="rect">
            <a:avLst/>
          </a:prstGeom>
          <a:noFill/>
          <a:ln>
            <a:noFill/>
          </a:ln>
        </p:spPr>
      </p:pic>
      <p:sp>
        <p:nvSpPr>
          <p:cNvPr id="233" name="Google Shape;233;p26"/>
          <p:cNvSpPr txBox="1"/>
          <p:nvPr>
            <p:ph idx="8"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34" name="Google Shape;234;p26"/>
          <p:cNvSpPr txBox="1"/>
          <p:nvPr>
            <p:ph idx="9" type="subTitle"/>
          </p:nvPr>
        </p:nvSpPr>
        <p:spPr>
          <a:xfrm>
            <a:off x="857250" y="1704975"/>
            <a:ext cx="15144900" cy="762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235" name="Google Shape;235;p26"/>
          <p:cNvSpPr txBox="1"/>
          <p:nvPr>
            <p:ph idx="1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ard - Five up - Blue">
  <p:cSld name="TITLE_1_1_1_1_1_1_1_1_1_1_1_1_1_1_1_1_1_1_1_1_1_1_1_1">
    <p:bg>
      <p:bgPr>
        <a:solidFill>
          <a:srgbClr val="CFE9FE"/>
        </a:solidFill>
      </p:bgPr>
    </p:bg>
    <p:spTree>
      <p:nvGrpSpPr>
        <p:cNvPr id="236" name="Shape 236"/>
        <p:cNvGrpSpPr/>
        <p:nvPr/>
      </p:nvGrpSpPr>
      <p:grpSpPr>
        <a:xfrm>
          <a:off x="0" y="0"/>
          <a:ext cx="0" cy="0"/>
          <a:chOff x="0" y="0"/>
          <a:chExt cx="0" cy="0"/>
        </a:xfrm>
      </p:grpSpPr>
      <p:sp>
        <p:nvSpPr>
          <p:cNvPr id="237" name="Google Shape;237;p27"/>
          <p:cNvSpPr/>
          <p:nvPr/>
        </p:nvSpPr>
        <p:spPr>
          <a:xfrm>
            <a:off x="7641721" y="2852566"/>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38" name="Google Shape;238;p27"/>
          <p:cNvSpPr/>
          <p:nvPr/>
        </p:nvSpPr>
        <p:spPr>
          <a:xfrm>
            <a:off x="4249485" y="2852566"/>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39" name="Google Shape;239;p27"/>
          <p:cNvSpPr/>
          <p:nvPr/>
        </p:nvSpPr>
        <p:spPr>
          <a:xfrm>
            <a:off x="11033956" y="2852566"/>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40" name="Google Shape;240;p27"/>
          <p:cNvSpPr/>
          <p:nvPr/>
        </p:nvSpPr>
        <p:spPr>
          <a:xfrm>
            <a:off x="857250" y="2852566"/>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41" name="Google Shape;241;p27"/>
          <p:cNvSpPr/>
          <p:nvPr/>
        </p:nvSpPr>
        <p:spPr>
          <a:xfrm>
            <a:off x="14426175" y="2852550"/>
            <a:ext cx="3077400" cy="6288900"/>
          </a:xfrm>
          <a:prstGeom prst="roundRect">
            <a:avLst>
              <a:gd fmla="val 6092" name="adj"/>
            </a:avLst>
          </a:prstGeom>
          <a:solidFill>
            <a:srgbClr val="FFFFFF"/>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42" name="Google Shape;242;p27"/>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43" name="Google Shape;243;p27"/>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0"/>
              </a:spcBef>
              <a:spcAft>
                <a:spcPts val="0"/>
              </a:spcAft>
              <a:buSzPts val="2400"/>
              <a:buNone/>
              <a:defRPr/>
            </a:lvl3pPr>
            <a:lvl4pPr lvl="3">
              <a:spcBef>
                <a:spcPts val="0"/>
              </a:spcBef>
              <a:spcAft>
                <a:spcPts val="0"/>
              </a:spcAft>
              <a:buSzPts val="2200"/>
              <a:buNone/>
              <a:defRPr/>
            </a:lvl4pPr>
            <a:lvl5pPr lvl="4">
              <a:spcBef>
                <a:spcPts val="0"/>
              </a:spcBef>
              <a:spcAft>
                <a:spcPts val="0"/>
              </a:spcAft>
              <a:buSzPts val="20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44" name="Google Shape;244;p27"/>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245" name="Google Shape;245;p27"/>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246" name="Google Shape;246;p27"/>
          <p:cNvSpPr txBox="1"/>
          <p:nvPr>
            <p:ph idx="3" type="body"/>
          </p:nvPr>
        </p:nvSpPr>
        <p:spPr>
          <a:xfrm>
            <a:off x="111000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47" name="Google Shape;247;p27"/>
          <p:cNvSpPr txBox="1"/>
          <p:nvPr>
            <p:ph idx="4" type="body"/>
          </p:nvPr>
        </p:nvSpPr>
        <p:spPr>
          <a:xfrm>
            <a:off x="4502238"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48" name="Google Shape;248;p27"/>
          <p:cNvSpPr txBox="1"/>
          <p:nvPr>
            <p:ph idx="5" type="body"/>
          </p:nvPr>
        </p:nvSpPr>
        <p:spPr>
          <a:xfrm>
            <a:off x="789445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49" name="Google Shape;249;p27"/>
          <p:cNvSpPr txBox="1"/>
          <p:nvPr>
            <p:ph idx="6" type="body"/>
          </p:nvPr>
        </p:nvSpPr>
        <p:spPr>
          <a:xfrm>
            <a:off x="1128670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50" name="Google Shape;250;p27"/>
          <p:cNvSpPr txBox="1"/>
          <p:nvPr>
            <p:ph idx="7" type="body"/>
          </p:nvPr>
        </p:nvSpPr>
        <p:spPr>
          <a:xfrm>
            <a:off x="1467895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ard - Five up - White">
  <p:cSld name="TITLE_1_1_1_1_1_1_1_1_1_1_1_1_1_1_1_1_1_1_1_1_1_1_1_1_2_1">
    <p:bg>
      <p:bgPr>
        <a:solidFill>
          <a:srgbClr val="FFFEFE"/>
        </a:solidFill>
      </p:bgPr>
    </p:bg>
    <p:spTree>
      <p:nvGrpSpPr>
        <p:cNvPr id="251" name="Shape 251"/>
        <p:cNvGrpSpPr/>
        <p:nvPr/>
      </p:nvGrpSpPr>
      <p:grpSpPr>
        <a:xfrm>
          <a:off x="0" y="0"/>
          <a:ext cx="0" cy="0"/>
          <a:chOff x="0" y="0"/>
          <a:chExt cx="0" cy="0"/>
        </a:xfrm>
      </p:grpSpPr>
      <p:sp>
        <p:nvSpPr>
          <p:cNvPr id="252" name="Google Shape;252;p28"/>
          <p:cNvSpPr/>
          <p:nvPr/>
        </p:nvSpPr>
        <p:spPr>
          <a:xfrm>
            <a:off x="7641721" y="2852566"/>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3" name="Google Shape;253;p28"/>
          <p:cNvSpPr/>
          <p:nvPr/>
        </p:nvSpPr>
        <p:spPr>
          <a:xfrm>
            <a:off x="4249485" y="2852566"/>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4" name="Google Shape;254;p28"/>
          <p:cNvSpPr/>
          <p:nvPr/>
        </p:nvSpPr>
        <p:spPr>
          <a:xfrm>
            <a:off x="11033956" y="2852566"/>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5" name="Google Shape;255;p28"/>
          <p:cNvSpPr/>
          <p:nvPr/>
        </p:nvSpPr>
        <p:spPr>
          <a:xfrm>
            <a:off x="857250" y="2852566"/>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6" name="Google Shape;256;p28"/>
          <p:cNvSpPr/>
          <p:nvPr/>
        </p:nvSpPr>
        <p:spPr>
          <a:xfrm>
            <a:off x="14426175" y="2852550"/>
            <a:ext cx="3077400" cy="6288900"/>
          </a:xfrm>
          <a:prstGeom prst="roundRect">
            <a:avLst>
              <a:gd fmla="val 6092" name="adj"/>
            </a:avLst>
          </a:prstGeom>
          <a:solidFill>
            <a:srgbClr val="EAF5FE"/>
          </a:solidFill>
          <a:ln>
            <a:noFill/>
          </a:ln>
        </p:spPr>
        <p:txBody>
          <a:bodyPr anchorCtr="0" anchor="ctr" bIns="137250" lIns="137250" spcFirstLastPara="1" rIns="137250" wrap="square" tIns="137250">
            <a:noAutofit/>
          </a:bodyPr>
          <a:lstStyle/>
          <a:p>
            <a:pPr indent="0" lvl="0" marL="0" marR="0" rtl="0" algn="l">
              <a:lnSpc>
                <a:spcPct val="100000"/>
              </a:lnSpc>
              <a:spcBef>
                <a:spcPts val="0"/>
              </a:spcBef>
              <a:spcAft>
                <a:spcPts val="0"/>
              </a:spcAft>
              <a:buNone/>
            </a:pPr>
            <a:r>
              <a:t/>
            </a:r>
            <a:endParaRPr sz="2101"/>
          </a:p>
        </p:txBody>
      </p:sp>
      <p:sp>
        <p:nvSpPr>
          <p:cNvPr id="257" name="Google Shape;257;p28"/>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58" name="Google Shape;258;p28"/>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0"/>
              </a:spcBef>
              <a:spcAft>
                <a:spcPts val="0"/>
              </a:spcAft>
              <a:buSzPts val="2400"/>
              <a:buNone/>
              <a:defRPr/>
            </a:lvl3pPr>
            <a:lvl4pPr lvl="3">
              <a:spcBef>
                <a:spcPts val="0"/>
              </a:spcBef>
              <a:spcAft>
                <a:spcPts val="0"/>
              </a:spcAft>
              <a:buSzPts val="2200"/>
              <a:buNone/>
              <a:defRPr/>
            </a:lvl4pPr>
            <a:lvl5pPr lvl="4">
              <a:spcBef>
                <a:spcPts val="0"/>
              </a:spcBef>
              <a:spcAft>
                <a:spcPts val="0"/>
              </a:spcAft>
              <a:buSzPts val="20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59" name="Google Shape;259;p28"/>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260" name="Google Shape;260;p28"/>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261" name="Google Shape;261;p28"/>
          <p:cNvSpPr txBox="1"/>
          <p:nvPr>
            <p:ph idx="3" type="body"/>
          </p:nvPr>
        </p:nvSpPr>
        <p:spPr>
          <a:xfrm>
            <a:off x="111000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62" name="Google Shape;262;p28"/>
          <p:cNvSpPr txBox="1"/>
          <p:nvPr>
            <p:ph idx="4" type="body"/>
          </p:nvPr>
        </p:nvSpPr>
        <p:spPr>
          <a:xfrm>
            <a:off x="4502238"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63" name="Google Shape;263;p28"/>
          <p:cNvSpPr txBox="1"/>
          <p:nvPr>
            <p:ph idx="5" type="body"/>
          </p:nvPr>
        </p:nvSpPr>
        <p:spPr>
          <a:xfrm>
            <a:off x="789445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64" name="Google Shape;264;p28"/>
          <p:cNvSpPr txBox="1"/>
          <p:nvPr>
            <p:ph idx="6" type="body"/>
          </p:nvPr>
        </p:nvSpPr>
        <p:spPr>
          <a:xfrm>
            <a:off x="1128670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
        <p:nvSpPr>
          <p:cNvPr id="265" name="Google Shape;265;p28"/>
          <p:cNvSpPr txBox="1"/>
          <p:nvPr>
            <p:ph idx="7" type="body"/>
          </p:nvPr>
        </p:nvSpPr>
        <p:spPr>
          <a:xfrm>
            <a:off x="14678950" y="3113725"/>
            <a:ext cx="2571900" cy="57531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Char char="●"/>
              <a:defRPr sz="2400"/>
            </a:lvl1pPr>
            <a:lvl2pPr indent="-368300" lvl="1" marL="914400">
              <a:spcBef>
                <a:spcPts val="1800"/>
              </a:spcBef>
              <a:spcAft>
                <a:spcPts val="0"/>
              </a:spcAft>
              <a:buSzPts val="2200"/>
              <a:buChar char="○"/>
              <a:defRPr sz="2200"/>
            </a:lvl2pPr>
            <a:lvl3pPr indent="-355600" lvl="2" marL="1371600">
              <a:spcBef>
                <a:spcPts val="1800"/>
              </a:spcBef>
              <a:spcAft>
                <a:spcPts val="0"/>
              </a:spcAft>
              <a:buSzPts val="2000"/>
              <a:buChar char="■"/>
              <a:defRPr sz="2000"/>
            </a:lvl3pPr>
            <a:lvl4pPr indent="-342900" lvl="3" marL="1828800">
              <a:spcBef>
                <a:spcPts val="1800"/>
              </a:spcBef>
              <a:spcAft>
                <a:spcPts val="0"/>
              </a:spcAft>
              <a:buSzPts val="1800"/>
              <a:buChar char="●"/>
              <a:defRPr sz="1800"/>
            </a:lvl4pPr>
            <a:lvl5pPr indent="-330200" lvl="4" marL="2286000">
              <a:spcBef>
                <a:spcPts val="1800"/>
              </a:spcBef>
              <a:spcAft>
                <a:spcPts val="0"/>
              </a:spcAft>
              <a:buSzPts val="1600"/>
              <a:buChar char="○"/>
              <a:defRPr sz="1600"/>
            </a:lvl5pPr>
            <a:lvl6pPr indent="-330200" lvl="5" marL="2743200">
              <a:spcBef>
                <a:spcPts val="1800"/>
              </a:spcBef>
              <a:spcAft>
                <a:spcPts val="0"/>
              </a:spcAft>
              <a:buSzPts val="1600"/>
              <a:buChar char="■"/>
              <a:defRPr sz="1600"/>
            </a:lvl6pPr>
            <a:lvl7pPr indent="-330200" lvl="6" marL="3200400">
              <a:spcBef>
                <a:spcPts val="1800"/>
              </a:spcBef>
              <a:spcAft>
                <a:spcPts val="0"/>
              </a:spcAft>
              <a:buSzPts val="1600"/>
              <a:buChar char="●"/>
              <a:defRPr sz="1600"/>
            </a:lvl7pPr>
            <a:lvl8pPr indent="-330200" lvl="7" marL="3657600">
              <a:spcBef>
                <a:spcPts val="1800"/>
              </a:spcBef>
              <a:spcAft>
                <a:spcPts val="0"/>
              </a:spcAft>
              <a:buSzPts val="1600"/>
              <a:buChar char="○"/>
              <a:defRPr sz="1600"/>
            </a:lvl8pPr>
            <a:lvl9pPr indent="-330200" lvl="8" marL="4114800">
              <a:spcBef>
                <a:spcPts val="1800"/>
              </a:spcBef>
              <a:spcAft>
                <a:spcPts val="1800"/>
              </a:spcAft>
              <a:buSzPts val="1600"/>
              <a:buChar char="■"/>
              <a:defRPr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ard – Five up_var2">
  <p:cSld name="Basic_4_1_3_1_1_1_1_1_1_1_1_1_1_1_1_1_1_1_3_2_1_1_1_2">
    <p:bg>
      <p:bgPr>
        <a:solidFill>
          <a:srgbClr val="CFE9FE"/>
        </a:solidFill>
      </p:bgPr>
    </p:bg>
    <p:spTree>
      <p:nvGrpSpPr>
        <p:cNvPr id="266" name="Shape 266"/>
        <p:cNvGrpSpPr/>
        <p:nvPr/>
      </p:nvGrpSpPr>
      <p:grpSpPr>
        <a:xfrm>
          <a:off x="0" y="0"/>
          <a:ext cx="0" cy="0"/>
          <a:chOff x="0" y="0"/>
          <a:chExt cx="0" cy="0"/>
        </a:xfrm>
      </p:grpSpPr>
      <p:sp>
        <p:nvSpPr>
          <p:cNvPr id="267" name="Google Shape;267;p29"/>
          <p:cNvSpPr txBox="1"/>
          <p:nvPr>
            <p:ph idx="1" type="subTitle"/>
          </p:nvPr>
        </p:nvSpPr>
        <p:spPr>
          <a:xfrm>
            <a:off x="850614" y="9669563"/>
            <a:ext cx="10879800" cy="3351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accent2"/>
              </a:buClr>
              <a:buSzPts val="1500"/>
              <a:buNone/>
              <a:defRPr sz="1500"/>
            </a:lvl1pPr>
            <a:lvl2pPr lvl="1">
              <a:lnSpc>
                <a:spcPct val="90000"/>
              </a:lnSpc>
              <a:spcBef>
                <a:spcPts val="500"/>
              </a:spcBef>
              <a:spcAft>
                <a:spcPts val="0"/>
              </a:spcAft>
              <a:buSzPts val="1500"/>
              <a:buNone/>
              <a:defRPr sz="1500"/>
            </a:lvl2pPr>
            <a:lvl3pPr lvl="2">
              <a:lnSpc>
                <a:spcPct val="90000"/>
              </a:lnSpc>
              <a:spcBef>
                <a:spcPts val="500"/>
              </a:spcBef>
              <a:spcAft>
                <a:spcPts val="0"/>
              </a:spcAft>
              <a:buSzPts val="1500"/>
              <a:buNone/>
              <a:defRPr sz="1500"/>
            </a:lvl3pPr>
            <a:lvl4pPr lvl="3">
              <a:lnSpc>
                <a:spcPct val="90000"/>
              </a:lnSpc>
              <a:spcBef>
                <a:spcPts val="500"/>
              </a:spcBef>
              <a:spcAft>
                <a:spcPts val="0"/>
              </a:spcAft>
              <a:buSzPts val="1500"/>
              <a:buNone/>
              <a:defRPr sz="1500"/>
            </a:lvl4pPr>
            <a:lvl5pPr lvl="4">
              <a:lnSpc>
                <a:spcPct val="90000"/>
              </a:lnSpc>
              <a:spcBef>
                <a:spcPts val="500"/>
              </a:spcBef>
              <a:spcAft>
                <a:spcPts val="0"/>
              </a:spcAft>
              <a:buSzPts val="1500"/>
              <a:buNone/>
              <a:defRPr b="0" sz="1500"/>
            </a:lvl5pPr>
            <a:lvl6pPr lvl="5">
              <a:lnSpc>
                <a:spcPct val="90000"/>
              </a:lnSpc>
              <a:spcBef>
                <a:spcPts val="500"/>
              </a:spcBef>
              <a:spcAft>
                <a:spcPts val="0"/>
              </a:spcAft>
              <a:buSzPts val="1500"/>
              <a:buNone/>
              <a:defRPr sz="1500"/>
            </a:lvl6pPr>
            <a:lvl7pPr lvl="6">
              <a:lnSpc>
                <a:spcPct val="90000"/>
              </a:lnSpc>
              <a:spcBef>
                <a:spcPts val="500"/>
              </a:spcBef>
              <a:spcAft>
                <a:spcPts val="0"/>
              </a:spcAft>
              <a:buSzPts val="1500"/>
              <a:buNone/>
              <a:defRPr sz="1500"/>
            </a:lvl7pPr>
            <a:lvl8pPr lvl="7">
              <a:lnSpc>
                <a:spcPct val="90000"/>
              </a:lnSpc>
              <a:spcBef>
                <a:spcPts val="500"/>
              </a:spcBef>
              <a:spcAft>
                <a:spcPts val="0"/>
              </a:spcAft>
              <a:buSzPts val="1500"/>
              <a:buNone/>
              <a:defRPr sz="1500"/>
            </a:lvl8pPr>
            <a:lvl9pPr lvl="8">
              <a:lnSpc>
                <a:spcPct val="90000"/>
              </a:lnSpc>
              <a:spcBef>
                <a:spcPts val="500"/>
              </a:spcBef>
              <a:spcAft>
                <a:spcPts val="500"/>
              </a:spcAft>
              <a:buSzPts val="1500"/>
              <a:buNone/>
              <a:defRPr sz="1500"/>
            </a:lvl9pPr>
          </a:lstStyle>
          <a:p/>
        </p:txBody>
      </p:sp>
      <p:pic>
        <p:nvPicPr>
          <p:cNvPr id="268" name="Google Shape;268;p29" title="Salesforce logo"/>
          <p:cNvPicPr preferRelativeResize="0"/>
          <p:nvPr/>
        </p:nvPicPr>
        <p:blipFill rotWithShape="1">
          <a:blip r:embed="rId2">
            <a:alphaModFix/>
          </a:blip>
          <a:srcRect b="0" l="0" r="0" t="0"/>
          <a:stretch/>
        </p:blipFill>
        <p:spPr>
          <a:xfrm>
            <a:off x="16550169" y="848190"/>
            <a:ext cx="953601" cy="667642"/>
          </a:xfrm>
          <a:prstGeom prst="rect">
            <a:avLst/>
          </a:prstGeom>
          <a:noFill/>
          <a:ln>
            <a:noFill/>
          </a:ln>
        </p:spPr>
      </p:pic>
      <p:sp>
        <p:nvSpPr>
          <p:cNvPr id="269" name="Google Shape;269;p29"/>
          <p:cNvSpPr/>
          <p:nvPr/>
        </p:nvSpPr>
        <p:spPr>
          <a:xfrm>
            <a:off x="9345709" y="2024213"/>
            <a:ext cx="3845700" cy="4937100"/>
          </a:xfrm>
          <a:prstGeom prst="roundRect">
            <a:avLst>
              <a:gd fmla="val 5245"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0" name="Google Shape;270;p29"/>
          <p:cNvSpPr/>
          <p:nvPr/>
        </p:nvSpPr>
        <p:spPr>
          <a:xfrm>
            <a:off x="5106355" y="2024213"/>
            <a:ext cx="3845700" cy="4937100"/>
          </a:xfrm>
          <a:prstGeom prst="roundRect">
            <a:avLst>
              <a:gd fmla="val 5245"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1" name="Google Shape;271;p29"/>
          <p:cNvSpPr/>
          <p:nvPr/>
        </p:nvSpPr>
        <p:spPr>
          <a:xfrm>
            <a:off x="13585063" y="2024213"/>
            <a:ext cx="3845700" cy="4937100"/>
          </a:xfrm>
          <a:prstGeom prst="roundRect">
            <a:avLst>
              <a:gd fmla="val 5245"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2" name="Google Shape;272;p29"/>
          <p:cNvSpPr/>
          <p:nvPr/>
        </p:nvSpPr>
        <p:spPr>
          <a:xfrm>
            <a:off x="867001" y="2024213"/>
            <a:ext cx="3845700" cy="4937100"/>
          </a:xfrm>
          <a:prstGeom prst="roundRect">
            <a:avLst>
              <a:gd fmla="val 5245"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3" name="Google Shape;273;p29"/>
          <p:cNvSpPr/>
          <p:nvPr/>
        </p:nvSpPr>
        <p:spPr>
          <a:xfrm>
            <a:off x="867001" y="7326075"/>
            <a:ext cx="16528200" cy="2173200"/>
          </a:xfrm>
          <a:prstGeom prst="roundRect">
            <a:avLst>
              <a:gd fmla="val 9549"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74" name="Google Shape;274;p29"/>
          <p:cNvSpPr txBox="1"/>
          <p:nvPr>
            <p:ph type="title"/>
          </p:nvPr>
        </p:nvSpPr>
        <p:spPr>
          <a:xfrm>
            <a:off x="1138000" y="2267875"/>
            <a:ext cx="3312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75" name="Google Shape;275;p29"/>
          <p:cNvSpPr txBox="1"/>
          <p:nvPr>
            <p:ph idx="2" type="body"/>
          </p:nvPr>
        </p:nvSpPr>
        <p:spPr>
          <a:xfrm>
            <a:off x="1138000" y="2983175"/>
            <a:ext cx="3312300" cy="35586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76" name="Google Shape;276;p29"/>
          <p:cNvSpPr txBox="1"/>
          <p:nvPr>
            <p:ph idx="3" type="title"/>
          </p:nvPr>
        </p:nvSpPr>
        <p:spPr>
          <a:xfrm>
            <a:off x="5377374" y="2267875"/>
            <a:ext cx="3312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77" name="Google Shape;277;p29"/>
          <p:cNvSpPr txBox="1"/>
          <p:nvPr>
            <p:ph idx="4" type="body"/>
          </p:nvPr>
        </p:nvSpPr>
        <p:spPr>
          <a:xfrm>
            <a:off x="5368437" y="2983175"/>
            <a:ext cx="3312300" cy="35586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78" name="Google Shape;278;p29"/>
          <p:cNvSpPr txBox="1"/>
          <p:nvPr>
            <p:ph idx="5" type="title"/>
          </p:nvPr>
        </p:nvSpPr>
        <p:spPr>
          <a:xfrm>
            <a:off x="9616737" y="2267875"/>
            <a:ext cx="3312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79" name="Google Shape;279;p29"/>
          <p:cNvSpPr txBox="1"/>
          <p:nvPr>
            <p:ph idx="6" type="body"/>
          </p:nvPr>
        </p:nvSpPr>
        <p:spPr>
          <a:xfrm>
            <a:off x="9607799" y="2983175"/>
            <a:ext cx="3312300" cy="35586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80" name="Google Shape;280;p29"/>
          <p:cNvSpPr txBox="1"/>
          <p:nvPr>
            <p:ph idx="7" type="title"/>
          </p:nvPr>
        </p:nvSpPr>
        <p:spPr>
          <a:xfrm>
            <a:off x="13831638" y="2267875"/>
            <a:ext cx="3312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81" name="Google Shape;281;p29"/>
          <p:cNvSpPr txBox="1"/>
          <p:nvPr>
            <p:ph idx="8" type="body"/>
          </p:nvPr>
        </p:nvSpPr>
        <p:spPr>
          <a:xfrm>
            <a:off x="13822700" y="2983175"/>
            <a:ext cx="3312300" cy="35586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82" name="Google Shape;282;p29"/>
          <p:cNvSpPr txBox="1"/>
          <p:nvPr>
            <p:ph idx="9" type="title"/>
          </p:nvPr>
        </p:nvSpPr>
        <p:spPr>
          <a:xfrm>
            <a:off x="1138000" y="7640950"/>
            <a:ext cx="159543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000"/>
              <a:buNone/>
              <a:defRPr sz="30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83" name="Google Shape;283;p29"/>
          <p:cNvSpPr txBox="1"/>
          <p:nvPr>
            <p:ph idx="13" type="body"/>
          </p:nvPr>
        </p:nvSpPr>
        <p:spPr>
          <a:xfrm>
            <a:off x="1138000" y="8356250"/>
            <a:ext cx="15954300" cy="805200"/>
          </a:xfrm>
          <a:prstGeom prst="rect">
            <a:avLst/>
          </a:prstGeom>
          <a:noFill/>
          <a:ln>
            <a:noFill/>
          </a:ln>
        </p:spPr>
        <p:txBody>
          <a:bodyPr anchorCtr="0" anchor="t" bIns="0" lIns="0" spcFirstLastPara="1" rIns="0" wrap="square" tIns="0">
            <a:noAutofit/>
          </a:bodyPr>
          <a:lstStyle>
            <a:lvl1pPr indent="-381000" lvl="0" marL="4572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84" name="Google Shape;284;p29"/>
          <p:cNvSpPr txBox="1"/>
          <p:nvPr>
            <p:ph idx="14"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rd – Six up without subtitle 1">
  <p:cSld name="Basic_4_1_3_1_1_1_1_1_1_1_1_1_1_1_1_1_1_1_3_2_1_1_1_1_1">
    <p:bg>
      <p:bgPr>
        <a:solidFill>
          <a:srgbClr val="CFE9FE"/>
        </a:solidFill>
      </p:bgPr>
    </p:bg>
    <p:spTree>
      <p:nvGrpSpPr>
        <p:cNvPr id="285" name="Shape 285"/>
        <p:cNvGrpSpPr/>
        <p:nvPr/>
      </p:nvGrpSpPr>
      <p:grpSpPr>
        <a:xfrm>
          <a:off x="0" y="0"/>
          <a:ext cx="0" cy="0"/>
          <a:chOff x="0" y="0"/>
          <a:chExt cx="0" cy="0"/>
        </a:xfrm>
      </p:grpSpPr>
      <p:sp>
        <p:nvSpPr>
          <p:cNvPr id="286" name="Google Shape;286;p30"/>
          <p:cNvSpPr txBox="1"/>
          <p:nvPr>
            <p:ph idx="1" type="subTitle"/>
          </p:nvPr>
        </p:nvSpPr>
        <p:spPr>
          <a:xfrm>
            <a:off x="850614" y="9669563"/>
            <a:ext cx="10879800" cy="3351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accent2"/>
              </a:buClr>
              <a:buSzPts val="1500"/>
              <a:buNone/>
              <a:defRPr sz="1500"/>
            </a:lvl1pPr>
            <a:lvl2pPr lvl="1">
              <a:lnSpc>
                <a:spcPct val="90000"/>
              </a:lnSpc>
              <a:spcBef>
                <a:spcPts val="500"/>
              </a:spcBef>
              <a:spcAft>
                <a:spcPts val="0"/>
              </a:spcAft>
              <a:buSzPts val="1500"/>
              <a:buNone/>
              <a:defRPr sz="1500"/>
            </a:lvl2pPr>
            <a:lvl3pPr lvl="2">
              <a:lnSpc>
                <a:spcPct val="90000"/>
              </a:lnSpc>
              <a:spcBef>
                <a:spcPts val="500"/>
              </a:spcBef>
              <a:spcAft>
                <a:spcPts val="0"/>
              </a:spcAft>
              <a:buSzPts val="1500"/>
              <a:buNone/>
              <a:defRPr sz="1500"/>
            </a:lvl3pPr>
            <a:lvl4pPr lvl="3">
              <a:lnSpc>
                <a:spcPct val="90000"/>
              </a:lnSpc>
              <a:spcBef>
                <a:spcPts val="500"/>
              </a:spcBef>
              <a:spcAft>
                <a:spcPts val="0"/>
              </a:spcAft>
              <a:buSzPts val="1500"/>
              <a:buNone/>
              <a:defRPr sz="1500"/>
            </a:lvl4pPr>
            <a:lvl5pPr lvl="4">
              <a:lnSpc>
                <a:spcPct val="90000"/>
              </a:lnSpc>
              <a:spcBef>
                <a:spcPts val="500"/>
              </a:spcBef>
              <a:spcAft>
                <a:spcPts val="0"/>
              </a:spcAft>
              <a:buSzPts val="1500"/>
              <a:buNone/>
              <a:defRPr b="0" sz="1500"/>
            </a:lvl5pPr>
            <a:lvl6pPr lvl="5">
              <a:lnSpc>
                <a:spcPct val="90000"/>
              </a:lnSpc>
              <a:spcBef>
                <a:spcPts val="500"/>
              </a:spcBef>
              <a:spcAft>
                <a:spcPts val="0"/>
              </a:spcAft>
              <a:buSzPts val="1500"/>
              <a:buNone/>
              <a:defRPr sz="1500"/>
            </a:lvl6pPr>
            <a:lvl7pPr lvl="6">
              <a:lnSpc>
                <a:spcPct val="90000"/>
              </a:lnSpc>
              <a:spcBef>
                <a:spcPts val="500"/>
              </a:spcBef>
              <a:spcAft>
                <a:spcPts val="0"/>
              </a:spcAft>
              <a:buSzPts val="1500"/>
              <a:buNone/>
              <a:defRPr sz="1500"/>
            </a:lvl7pPr>
            <a:lvl8pPr lvl="7">
              <a:lnSpc>
                <a:spcPct val="90000"/>
              </a:lnSpc>
              <a:spcBef>
                <a:spcPts val="500"/>
              </a:spcBef>
              <a:spcAft>
                <a:spcPts val="0"/>
              </a:spcAft>
              <a:buSzPts val="1500"/>
              <a:buNone/>
              <a:defRPr sz="1500"/>
            </a:lvl8pPr>
            <a:lvl9pPr lvl="8">
              <a:lnSpc>
                <a:spcPct val="90000"/>
              </a:lnSpc>
              <a:spcBef>
                <a:spcPts val="500"/>
              </a:spcBef>
              <a:spcAft>
                <a:spcPts val="500"/>
              </a:spcAft>
              <a:buSzPts val="1500"/>
              <a:buNone/>
              <a:defRPr sz="1500"/>
            </a:lvl9pPr>
          </a:lstStyle>
          <a:p/>
        </p:txBody>
      </p:sp>
      <p:pic>
        <p:nvPicPr>
          <p:cNvPr id="287" name="Google Shape;287;p30" title="Salesforce logo"/>
          <p:cNvPicPr preferRelativeResize="0"/>
          <p:nvPr/>
        </p:nvPicPr>
        <p:blipFill rotWithShape="1">
          <a:blip r:embed="rId2">
            <a:alphaModFix/>
          </a:blip>
          <a:srcRect b="0" l="0" r="0" t="0"/>
          <a:stretch/>
        </p:blipFill>
        <p:spPr>
          <a:xfrm>
            <a:off x="16550169" y="848190"/>
            <a:ext cx="953601" cy="667642"/>
          </a:xfrm>
          <a:prstGeom prst="rect">
            <a:avLst/>
          </a:prstGeom>
          <a:noFill/>
          <a:ln>
            <a:noFill/>
          </a:ln>
        </p:spPr>
      </p:pic>
      <p:sp>
        <p:nvSpPr>
          <p:cNvPr id="288" name="Google Shape;288;p30"/>
          <p:cNvSpPr/>
          <p:nvPr/>
        </p:nvSpPr>
        <p:spPr>
          <a:xfrm>
            <a:off x="12227453" y="5820236"/>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89" name="Google Shape;289;p30"/>
          <p:cNvSpPr/>
          <p:nvPr/>
        </p:nvSpPr>
        <p:spPr>
          <a:xfrm>
            <a:off x="881386" y="5820236"/>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0" name="Google Shape;290;p30"/>
          <p:cNvSpPr/>
          <p:nvPr/>
        </p:nvSpPr>
        <p:spPr>
          <a:xfrm>
            <a:off x="6554419" y="5820236"/>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1" name="Google Shape;291;p30"/>
          <p:cNvSpPr/>
          <p:nvPr/>
        </p:nvSpPr>
        <p:spPr>
          <a:xfrm>
            <a:off x="12210405" y="2006213"/>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2" name="Google Shape;292;p30"/>
          <p:cNvSpPr/>
          <p:nvPr/>
        </p:nvSpPr>
        <p:spPr>
          <a:xfrm>
            <a:off x="864338" y="2006213"/>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3" name="Google Shape;293;p30"/>
          <p:cNvSpPr/>
          <p:nvPr/>
        </p:nvSpPr>
        <p:spPr>
          <a:xfrm>
            <a:off x="6537371" y="2006213"/>
            <a:ext cx="5227200" cy="3431100"/>
          </a:xfrm>
          <a:prstGeom prst="roundRect">
            <a:avLst>
              <a:gd fmla="val 4148"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sz="2100"/>
          </a:p>
        </p:txBody>
      </p:sp>
      <p:sp>
        <p:nvSpPr>
          <p:cNvPr id="294" name="Google Shape;294;p30"/>
          <p:cNvSpPr txBox="1"/>
          <p:nvPr>
            <p:ph type="title"/>
          </p:nvPr>
        </p:nvSpPr>
        <p:spPr>
          <a:xfrm>
            <a:off x="1290400" y="2267875"/>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95" name="Google Shape;295;p30"/>
          <p:cNvSpPr txBox="1"/>
          <p:nvPr>
            <p:ph idx="2" type="body"/>
          </p:nvPr>
        </p:nvSpPr>
        <p:spPr>
          <a:xfrm>
            <a:off x="1290400" y="2983175"/>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96" name="Google Shape;296;p30"/>
          <p:cNvSpPr txBox="1"/>
          <p:nvPr>
            <p:ph idx="3" type="title"/>
          </p:nvPr>
        </p:nvSpPr>
        <p:spPr>
          <a:xfrm>
            <a:off x="6926491" y="2267875"/>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97" name="Google Shape;297;p30"/>
          <p:cNvSpPr txBox="1"/>
          <p:nvPr>
            <p:ph idx="4" type="body"/>
          </p:nvPr>
        </p:nvSpPr>
        <p:spPr>
          <a:xfrm>
            <a:off x="6926491" y="2983175"/>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298" name="Google Shape;298;p30"/>
          <p:cNvSpPr txBox="1"/>
          <p:nvPr>
            <p:ph idx="5" type="title"/>
          </p:nvPr>
        </p:nvSpPr>
        <p:spPr>
          <a:xfrm>
            <a:off x="12589923" y="2267875"/>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299" name="Google Shape;299;p30"/>
          <p:cNvSpPr txBox="1"/>
          <p:nvPr>
            <p:ph idx="6" type="body"/>
          </p:nvPr>
        </p:nvSpPr>
        <p:spPr>
          <a:xfrm>
            <a:off x="12589923" y="2983175"/>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300" name="Google Shape;300;p30"/>
          <p:cNvSpPr txBox="1"/>
          <p:nvPr>
            <p:ph idx="7" type="title"/>
          </p:nvPr>
        </p:nvSpPr>
        <p:spPr>
          <a:xfrm>
            <a:off x="1290400" y="6082609"/>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01" name="Google Shape;301;p30"/>
          <p:cNvSpPr txBox="1"/>
          <p:nvPr>
            <p:ph idx="8" type="body"/>
          </p:nvPr>
        </p:nvSpPr>
        <p:spPr>
          <a:xfrm>
            <a:off x="1290400" y="6797909"/>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302" name="Google Shape;302;p30"/>
          <p:cNvSpPr txBox="1"/>
          <p:nvPr>
            <p:ph idx="9" type="title"/>
          </p:nvPr>
        </p:nvSpPr>
        <p:spPr>
          <a:xfrm>
            <a:off x="6926491" y="6082609"/>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03" name="Google Shape;303;p30"/>
          <p:cNvSpPr txBox="1"/>
          <p:nvPr>
            <p:ph idx="13" type="body"/>
          </p:nvPr>
        </p:nvSpPr>
        <p:spPr>
          <a:xfrm>
            <a:off x="6926491" y="6797909"/>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304" name="Google Shape;304;p30"/>
          <p:cNvSpPr txBox="1"/>
          <p:nvPr>
            <p:ph idx="14" type="title"/>
          </p:nvPr>
        </p:nvSpPr>
        <p:spPr>
          <a:xfrm>
            <a:off x="12589923" y="6082609"/>
            <a:ext cx="44367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05" name="Google Shape;305;p30"/>
          <p:cNvSpPr txBox="1"/>
          <p:nvPr>
            <p:ph idx="15" type="body"/>
          </p:nvPr>
        </p:nvSpPr>
        <p:spPr>
          <a:xfrm>
            <a:off x="12589923" y="6797909"/>
            <a:ext cx="4436700" cy="2251200"/>
          </a:xfrm>
          <a:prstGeom prst="rect">
            <a:avLst/>
          </a:prstGeom>
          <a:noFill/>
          <a:ln>
            <a:noFill/>
          </a:ln>
        </p:spPr>
        <p:txBody>
          <a:bodyPr anchorCtr="0" anchor="t" bIns="0" lIns="0" spcFirstLastPara="1" rIns="0" wrap="square" tIns="0">
            <a:noAutofit/>
          </a:bodyPr>
          <a:lstStyle>
            <a:lvl1pPr indent="-419100" lvl="0" marL="457200" marR="0" algn="l">
              <a:lnSpc>
                <a:spcPct val="90000"/>
              </a:lnSpc>
              <a:spcBef>
                <a:spcPts val="0"/>
              </a:spcBef>
              <a:spcAft>
                <a:spcPts val="0"/>
              </a:spcAft>
              <a:buSzPts val="3000"/>
              <a:buFont typeface="Arial"/>
              <a:buChar char="●"/>
              <a:defRPr b="0" i="0" sz="3000" u="none" cap="none" strike="noStrike">
                <a:latin typeface="Salesforce Sans"/>
                <a:ea typeface="Salesforce Sans"/>
                <a:cs typeface="Salesforce Sans"/>
                <a:sym typeface="Salesforce Sans"/>
              </a:defRPr>
            </a:lvl1pPr>
            <a:lvl2pPr indent="-400050" lvl="1" marL="9144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2pPr>
            <a:lvl3pPr indent="-381000" lvl="2" marL="13716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3pPr>
            <a:lvl4pPr indent="-361950" lvl="3" marL="18288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4pPr>
            <a:lvl5pPr indent="-355600" lvl="4" marL="2286000" marR="0" algn="l">
              <a:lnSpc>
                <a:spcPct val="90000"/>
              </a:lnSpc>
              <a:spcBef>
                <a:spcPts val="0"/>
              </a:spcBef>
              <a:spcAft>
                <a:spcPts val="0"/>
              </a:spcAft>
              <a:buSzPts val="2000"/>
              <a:buChar char="○"/>
              <a:defRPr i="0" sz="3000" u="none" cap="none" strike="noStrike">
                <a:latin typeface="Salesforce Sans"/>
                <a:ea typeface="Salesforce Sans"/>
                <a:cs typeface="Salesforce Sans"/>
                <a:sym typeface="Salesforce Sans"/>
              </a:defRPr>
            </a:lvl5pPr>
            <a:lvl6pPr indent="-419100" lvl="5" marL="27432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6pPr>
            <a:lvl7pPr indent="-419100" lvl="6" marL="32004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7pPr>
            <a:lvl8pPr indent="-419100" lvl="7" marL="36576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8pPr>
            <a:lvl9pPr indent="-419100" lvl="8" marL="4114800" marR="0" algn="l">
              <a:lnSpc>
                <a:spcPct val="90000"/>
              </a:lnSpc>
              <a:spcBef>
                <a:spcPts val="0"/>
              </a:spcBef>
              <a:spcAft>
                <a:spcPts val="0"/>
              </a:spcAft>
              <a:buSzPts val="3000"/>
              <a:buChar char="■"/>
              <a:defRPr i="0" sz="3000" u="none" cap="none" strike="noStrike">
                <a:latin typeface="Salesforce Sans"/>
                <a:ea typeface="Salesforce Sans"/>
                <a:cs typeface="Salesforce Sans"/>
                <a:sym typeface="Salesforce Sans"/>
              </a:defRPr>
            </a:lvl9pPr>
          </a:lstStyle>
          <a:p/>
        </p:txBody>
      </p:sp>
      <p:sp>
        <p:nvSpPr>
          <p:cNvPr id="306" name="Google Shape;306;p30"/>
          <p:cNvSpPr txBox="1"/>
          <p:nvPr>
            <p:ph idx="16"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Blue 3">
  <p:cSld name="TITLE_1_1_1_1">
    <p:bg>
      <p:bgPr>
        <a:solidFill>
          <a:schemeClr val="lt1"/>
        </a:solidFill>
      </p:bgPr>
    </p:bg>
    <p:spTree>
      <p:nvGrpSpPr>
        <p:cNvPr id="37" name="Shape 37"/>
        <p:cNvGrpSpPr/>
        <p:nvPr/>
      </p:nvGrpSpPr>
      <p:grpSpPr>
        <a:xfrm>
          <a:off x="0" y="0"/>
          <a:ext cx="0" cy="0"/>
          <a:chOff x="0" y="0"/>
          <a:chExt cx="0" cy="0"/>
        </a:xfrm>
      </p:grpSpPr>
      <p:pic>
        <p:nvPicPr>
          <p:cNvPr id="38" name="Google Shape;38;p4"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39" name="Google Shape;39;p4"/>
          <p:cNvSpPr txBox="1"/>
          <p:nvPr>
            <p:ph type="title"/>
          </p:nvPr>
        </p:nvSpPr>
        <p:spPr>
          <a:xfrm>
            <a:off x="857250" y="857250"/>
            <a:ext cx="10382400" cy="5362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9000"/>
              <a:buNone/>
              <a:defRPr sz="90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p:txBody>
      </p:sp>
      <p:sp>
        <p:nvSpPr>
          <p:cNvPr id="40" name="Google Shape;40;p4"/>
          <p:cNvSpPr txBox="1"/>
          <p:nvPr>
            <p:ph idx="1" type="subTitle"/>
          </p:nvPr>
        </p:nvSpPr>
        <p:spPr>
          <a:xfrm>
            <a:off x="857250" y="6460808"/>
            <a:ext cx="9701100" cy="1238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sp>
        <p:nvSpPr>
          <p:cNvPr id="41" name="Google Shape;41;p4"/>
          <p:cNvSpPr txBox="1"/>
          <p:nvPr>
            <p:ph idx="2" type="subTitle"/>
          </p:nvPr>
        </p:nvSpPr>
        <p:spPr>
          <a:xfrm>
            <a:off x="857250" y="8041005"/>
            <a:ext cx="9701100" cy="1161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2600"/>
              <a:buNone/>
              <a:defRPr sz="26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pic>
        <p:nvPicPr>
          <p:cNvPr descr="Yellow_single_sparkle.png" id="42" name="Google Shape;42;p4"/>
          <p:cNvPicPr preferRelativeResize="0"/>
          <p:nvPr/>
        </p:nvPicPr>
        <p:blipFill rotWithShape="1">
          <a:blip r:embed="rId3">
            <a:alphaModFix/>
          </a:blip>
          <a:srcRect b="0" l="0" r="0" t="0"/>
          <a:stretch/>
        </p:blipFill>
        <p:spPr>
          <a:xfrm>
            <a:off x="16803188" y="3061574"/>
            <a:ext cx="520501" cy="527160"/>
          </a:xfrm>
          <a:prstGeom prst="rect">
            <a:avLst/>
          </a:prstGeom>
          <a:noFill/>
          <a:ln>
            <a:noFill/>
          </a:ln>
        </p:spPr>
      </p:pic>
      <p:pic>
        <p:nvPicPr>
          <p:cNvPr descr="Yellow_single_sparkle.png" id="43" name="Google Shape;43;p4"/>
          <p:cNvPicPr preferRelativeResize="0"/>
          <p:nvPr/>
        </p:nvPicPr>
        <p:blipFill rotWithShape="1">
          <a:blip r:embed="rId3">
            <a:alphaModFix/>
          </a:blip>
          <a:srcRect b="0" l="0" r="0" t="0"/>
          <a:stretch/>
        </p:blipFill>
        <p:spPr>
          <a:xfrm>
            <a:off x="16552686" y="2519441"/>
            <a:ext cx="165422" cy="167540"/>
          </a:xfrm>
          <a:prstGeom prst="rect">
            <a:avLst/>
          </a:prstGeom>
          <a:noFill/>
          <a:ln>
            <a:noFill/>
          </a:ln>
        </p:spPr>
      </p:pic>
      <p:pic>
        <p:nvPicPr>
          <p:cNvPr descr="Yellow_single_sparkle.png" id="44" name="Google Shape;44;p4"/>
          <p:cNvPicPr preferRelativeResize="0"/>
          <p:nvPr/>
        </p:nvPicPr>
        <p:blipFill rotWithShape="1">
          <a:blip r:embed="rId3">
            <a:alphaModFix/>
          </a:blip>
          <a:srcRect b="0" l="0" r="0" t="0"/>
          <a:stretch/>
        </p:blipFill>
        <p:spPr>
          <a:xfrm>
            <a:off x="16120706" y="3550202"/>
            <a:ext cx="334877" cy="339162"/>
          </a:xfrm>
          <a:prstGeom prst="rect">
            <a:avLst/>
          </a:prstGeom>
          <a:noFill/>
          <a:ln>
            <a:noFill/>
          </a:ln>
        </p:spPr>
      </p:pic>
      <p:pic>
        <p:nvPicPr>
          <p:cNvPr descr="Yellow_single_sparkle.png" id="45" name="Google Shape;45;p4"/>
          <p:cNvPicPr preferRelativeResize="0"/>
          <p:nvPr/>
        </p:nvPicPr>
        <p:blipFill rotWithShape="1">
          <a:blip r:embed="rId3">
            <a:alphaModFix/>
          </a:blip>
          <a:srcRect b="0" l="0" r="0" t="0"/>
          <a:stretch/>
        </p:blipFill>
        <p:spPr>
          <a:xfrm>
            <a:off x="12652252" y="7070325"/>
            <a:ext cx="276298" cy="279833"/>
          </a:xfrm>
          <a:prstGeom prst="rect">
            <a:avLst/>
          </a:prstGeom>
          <a:noFill/>
          <a:ln>
            <a:noFill/>
          </a:ln>
        </p:spPr>
      </p:pic>
      <p:pic>
        <p:nvPicPr>
          <p:cNvPr descr="Yellow_single_sparkle.png" id="46" name="Google Shape;46;p4"/>
          <p:cNvPicPr preferRelativeResize="0"/>
          <p:nvPr/>
        </p:nvPicPr>
        <p:blipFill rotWithShape="1">
          <a:blip r:embed="rId3">
            <a:alphaModFix/>
          </a:blip>
          <a:srcRect b="0" l="0" r="0" t="0"/>
          <a:stretch/>
        </p:blipFill>
        <p:spPr>
          <a:xfrm>
            <a:off x="12276456" y="6848057"/>
            <a:ext cx="165423" cy="167540"/>
          </a:xfrm>
          <a:prstGeom prst="rect">
            <a:avLst/>
          </a:prstGeom>
          <a:noFill/>
          <a:ln>
            <a:noFill/>
          </a:ln>
        </p:spPr>
      </p:pic>
      <p:pic>
        <p:nvPicPr>
          <p:cNvPr descr="pasted-movie.png" id="47" name="Google Shape;47;p4"/>
          <p:cNvPicPr preferRelativeResize="0"/>
          <p:nvPr/>
        </p:nvPicPr>
        <p:blipFill rotWithShape="1">
          <a:blip r:embed="rId4">
            <a:alphaModFix/>
          </a:blip>
          <a:srcRect b="0" l="0" r="0" t="0"/>
          <a:stretch/>
        </p:blipFill>
        <p:spPr>
          <a:xfrm>
            <a:off x="11739265" y="4619864"/>
            <a:ext cx="2875881" cy="2013548"/>
          </a:xfrm>
          <a:prstGeom prst="rect">
            <a:avLst/>
          </a:prstGeom>
          <a:noFill/>
          <a:ln>
            <a:noFill/>
          </a:ln>
        </p:spPr>
      </p:pic>
      <p:pic>
        <p:nvPicPr>
          <p:cNvPr id="48" name="Google Shape;48;p4" title="shadow-1.png"/>
          <p:cNvPicPr preferRelativeResize="0"/>
          <p:nvPr/>
        </p:nvPicPr>
        <p:blipFill>
          <a:blip r:embed="rId5">
            <a:alphaModFix/>
          </a:blip>
          <a:stretch>
            <a:fillRect/>
          </a:stretch>
        </p:blipFill>
        <p:spPr>
          <a:xfrm>
            <a:off x="14261266" y="8456155"/>
            <a:ext cx="4378650" cy="493975"/>
          </a:xfrm>
          <a:prstGeom prst="rect">
            <a:avLst/>
          </a:prstGeom>
          <a:noFill/>
          <a:ln>
            <a:noFill/>
          </a:ln>
        </p:spPr>
      </p:pic>
      <p:pic>
        <p:nvPicPr>
          <p:cNvPr id="49" name="Google Shape;49;p4" title="Agent_astro.png"/>
          <p:cNvPicPr preferRelativeResize="0"/>
          <p:nvPr/>
        </p:nvPicPr>
        <p:blipFill>
          <a:blip r:embed="rId6">
            <a:alphaModFix/>
          </a:blip>
          <a:stretch>
            <a:fillRect/>
          </a:stretch>
        </p:blipFill>
        <p:spPr>
          <a:xfrm>
            <a:off x="14024742" y="4038825"/>
            <a:ext cx="3352651" cy="46999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mall Cards 1">
  <p:cSld name="TITLE_1_1_1_1_1_1_2_2_1">
    <p:bg>
      <p:bgPr>
        <a:solidFill>
          <a:srgbClr val="CFE9FE"/>
        </a:solidFill>
      </p:bgPr>
    </p:bg>
    <p:spTree>
      <p:nvGrpSpPr>
        <p:cNvPr id="307" name="Shape 307"/>
        <p:cNvGrpSpPr/>
        <p:nvPr/>
      </p:nvGrpSpPr>
      <p:grpSpPr>
        <a:xfrm>
          <a:off x="0" y="0"/>
          <a:ext cx="0" cy="0"/>
          <a:chOff x="0" y="0"/>
          <a:chExt cx="0" cy="0"/>
        </a:xfrm>
      </p:grpSpPr>
      <p:sp>
        <p:nvSpPr>
          <p:cNvPr id="308" name="Google Shape;308;p31"/>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lnSpc>
                <a:spcPct val="90000"/>
              </a:lnSpc>
              <a:spcBef>
                <a:spcPts val="0"/>
              </a:spcBef>
              <a:spcAft>
                <a:spcPts val="0"/>
              </a:spcAft>
              <a:buSzPts val="5600"/>
              <a:buNone/>
              <a:defRPr/>
            </a:lvl2pPr>
            <a:lvl3pPr lvl="2">
              <a:lnSpc>
                <a:spcPct val="90000"/>
              </a:lnSpc>
              <a:spcBef>
                <a:spcPts val="0"/>
              </a:spcBef>
              <a:spcAft>
                <a:spcPts val="0"/>
              </a:spcAft>
              <a:buSzPts val="5600"/>
              <a:buNone/>
              <a:defRPr/>
            </a:lvl3pPr>
            <a:lvl4pPr lvl="3">
              <a:lnSpc>
                <a:spcPct val="90000"/>
              </a:lnSpc>
              <a:spcBef>
                <a:spcPts val="0"/>
              </a:spcBef>
              <a:spcAft>
                <a:spcPts val="0"/>
              </a:spcAft>
              <a:buSzPts val="5600"/>
              <a:buNone/>
              <a:defRPr/>
            </a:lvl4pPr>
            <a:lvl5pPr lvl="4">
              <a:lnSpc>
                <a:spcPct val="90000"/>
              </a:lnSpc>
              <a:spcBef>
                <a:spcPts val="0"/>
              </a:spcBef>
              <a:spcAft>
                <a:spcPts val="0"/>
              </a:spcAft>
              <a:buSzPts val="5600"/>
              <a:buNone/>
              <a:defRPr/>
            </a:lvl5pPr>
            <a:lvl6pPr lvl="5">
              <a:lnSpc>
                <a:spcPct val="90000"/>
              </a:lnSpc>
              <a:spcBef>
                <a:spcPts val="0"/>
              </a:spcBef>
              <a:spcAft>
                <a:spcPts val="0"/>
              </a:spcAft>
              <a:buSzPts val="5600"/>
              <a:buNone/>
              <a:defRPr/>
            </a:lvl6pPr>
            <a:lvl7pPr lvl="6">
              <a:lnSpc>
                <a:spcPct val="90000"/>
              </a:lnSpc>
              <a:spcBef>
                <a:spcPts val="0"/>
              </a:spcBef>
              <a:spcAft>
                <a:spcPts val="0"/>
              </a:spcAft>
              <a:buSzPts val="5600"/>
              <a:buNone/>
              <a:defRPr/>
            </a:lvl7pPr>
            <a:lvl8pPr lvl="7">
              <a:lnSpc>
                <a:spcPct val="90000"/>
              </a:lnSpc>
              <a:spcBef>
                <a:spcPts val="0"/>
              </a:spcBef>
              <a:spcAft>
                <a:spcPts val="0"/>
              </a:spcAft>
              <a:buSzPts val="5600"/>
              <a:buNone/>
              <a:defRPr/>
            </a:lvl8pPr>
            <a:lvl9pPr lvl="8">
              <a:lnSpc>
                <a:spcPct val="90000"/>
              </a:lnSpc>
              <a:spcBef>
                <a:spcPts val="0"/>
              </a:spcBef>
              <a:spcAft>
                <a:spcPts val="0"/>
              </a:spcAft>
              <a:buSzPts val="5600"/>
              <a:buNone/>
              <a:defRPr/>
            </a:lvl9pPr>
          </a:lstStyle>
          <a:p/>
        </p:txBody>
      </p:sp>
      <p:pic>
        <p:nvPicPr>
          <p:cNvPr id="309" name="Google Shape;309;p31"/>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310" name="Google Shape;310;p31"/>
          <p:cNvSpPr/>
          <p:nvPr/>
        </p:nvSpPr>
        <p:spPr>
          <a:xfrm>
            <a:off x="9354675" y="2438224"/>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a:t>
            </a:r>
            <a:endParaRPr sz="2000"/>
          </a:p>
        </p:txBody>
      </p:sp>
      <p:sp>
        <p:nvSpPr>
          <p:cNvPr id="311" name="Google Shape;311;p31"/>
          <p:cNvSpPr/>
          <p:nvPr/>
        </p:nvSpPr>
        <p:spPr>
          <a:xfrm>
            <a:off x="9354675" y="7286459"/>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a:t>
            </a:r>
            <a:endParaRPr sz="2000"/>
          </a:p>
        </p:txBody>
      </p:sp>
      <p:sp>
        <p:nvSpPr>
          <p:cNvPr id="312" name="Google Shape;312;p31"/>
          <p:cNvSpPr/>
          <p:nvPr/>
        </p:nvSpPr>
        <p:spPr>
          <a:xfrm>
            <a:off x="9354675" y="4862342"/>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a:t>
            </a:r>
            <a:endParaRPr sz="2000"/>
          </a:p>
        </p:txBody>
      </p:sp>
      <p:sp>
        <p:nvSpPr>
          <p:cNvPr id="313" name="Google Shape;313;p31"/>
          <p:cNvSpPr/>
          <p:nvPr/>
        </p:nvSpPr>
        <p:spPr>
          <a:xfrm>
            <a:off x="857250" y="2438224"/>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a:t>
            </a:r>
            <a:endParaRPr sz="2000"/>
          </a:p>
        </p:txBody>
      </p:sp>
      <p:sp>
        <p:nvSpPr>
          <p:cNvPr id="314" name="Google Shape;314;p31"/>
          <p:cNvSpPr/>
          <p:nvPr/>
        </p:nvSpPr>
        <p:spPr>
          <a:xfrm>
            <a:off x="857250" y="7286459"/>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a:t>
            </a:r>
            <a:endParaRPr sz="2000"/>
          </a:p>
        </p:txBody>
      </p:sp>
      <p:sp>
        <p:nvSpPr>
          <p:cNvPr id="315" name="Google Shape;315;p31"/>
          <p:cNvSpPr/>
          <p:nvPr/>
        </p:nvSpPr>
        <p:spPr>
          <a:xfrm>
            <a:off x="857250" y="4862342"/>
            <a:ext cx="8081100" cy="2139900"/>
          </a:xfrm>
          <a:prstGeom prst="roundRect">
            <a:avLst>
              <a:gd fmla="val 10193" name="adj"/>
            </a:avLst>
          </a:prstGeom>
          <a:solidFill>
            <a:schemeClr val="lt1"/>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rPr lang="en" sz="2000"/>
              <a:t> </a:t>
            </a:r>
            <a:endParaRPr sz="2000"/>
          </a:p>
        </p:txBody>
      </p:sp>
      <p:sp>
        <p:nvSpPr>
          <p:cNvPr id="316" name="Google Shape;316;p31"/>
          <p:cNvSpPr txBox="1"/>
          <p:nvPr>
            <p:ph idx="1"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317" name="Google Shape;317;p31"/>
          <p:cNvSpPr txBox="1"/>
          <p:nvPr>
            <p:ph idx="2" type="subTitle"/>
          </p:nvPr>
        </p:nvSpPr>
        <p:spPr>
          <a:xfrm>
            <a:off x="857250" y="1704975"/>
            <a:ext cx="15144900" cy="6675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lnSpc>
                <a:spcPct val="90000"/>
              </a:lnSpc>
              <a:spcBef>
                <a:spcPts val="0"/>
              </a:spcBef>
              <a:spcAft>
                <a:spcPts val="0"/>
              </a:spcAft>
              <a:buSzPts val="2600"/>
              <a:buNone/>
              <a:defRPr/>
            </a:lvl2pPr>
            <a:lvl3pPr lvl="2">
              <a:lnSpc>
                <a:spcPct val="90000"/>
              </a:lnSpc>
              <a:spcBef>
                <a:spcPts val="1800"/>
              </a:spcBef>
              <a:spcAft>
                <a:spcPts val="0"/>
              </a:spcAft>
              <a:buSzPts val="2400"/>
              <a:buNone/>
              <a:defRPr/>
            </a:lvl3pPr>
            <a:lvl4pPr lvl="3">
              <a:lnSpc>
                <a:spcPct val="90000"/>
              </a:lnSpc>
              <a:spcBef>
                <a:spcPts val="1800"/>
              </a:spcBef>
              <a:spcAft>
                <a:spcPts val="0"/>
              </a:spcAft>
              <a:buSzPts val="2200"/>
              <a:buNone/>
              <a:defRPr/>
            </a:lvl4pPr>
            <a:lvl5pPr lvl="4">
              <a:lnSpc>
                <a:spcPct val="90000"/>
              </a:lnSpc>
              <a:spcBef>
                <a:spcPts val="1800"/>
              </a:spcBef>
              <a:spcAft>
                <a:spcPts val="0"/>
              </a:spcAft>
              <a:buSzPts val="2000"/>
              <a:buNone/>
              <a:defRPr/>
            </a:lvl5pPr>
            <a:lvl6pPr lvl="5">
              <a:lnSpc>
                <a:spcPct val="90000"/>
              </a:lnSpc>
              <a:spcBef>
                <a:spcPts val="1800"/>
              </a:spcBef>
              <a:spcAft>
                <a:spcPts val="0"/>
              </a:spcAft>
              <a:buSzPts val="1800"/>
              <a:buNone/>
              <a:defRPr/>
            </a:lvl6pPr>
            <a:lvl7pPr lvl="6">
              <a:lnSpc>
                <a:spcPct val="90000"/>
              </a:lnSpc>
              <a:spcBef>
                <a:spcPts val="1800"/>
              </a:spcBef>
              <a:spcAft>
                <a:spcPts val="0"/>
              </a:spcAft>
              <a:buSzPts val="1800"/>
              <a:buNone/>
              <a:defRPr/>
            </a:lvl7pPr>
            <a:lvl8pPr lvl="7">
              <a:lnSpc>
                <a:spcPct val="90000"/>
              </a:lnSpc>
              <a:spcBef>
                <a:spcPts val="1800"/>
              </a:spcBef>
              <a:spcAft>
                <a:spcPts val="0"/>
              </a:spcAft>
              <a:buSzPts val="1800"/>
              <a:buNone/>
              <a:defRPr/>
            </a:lvl8pPr>
            <a:lvl9pPr lvl="8">
              <a:lnSpc>
                <a:spcPct val="90000"/>
              </a:lnSpc>
              <a:spcBef>
                <a:spcPts val="1800"/>
              </a:spcBef>
              <a:spcAft>
                <a:spcPts val="1800"/>
              </a:spcAft>
              <a:buSzPts val="1800"/>
              <a:buNone/>
              <a:defRPr/>
            </a:lvl9pPr>
          </a:lstStyle>
          <a:p/>
        </p:txBody>
      </p:sp>
      <p:sp>
        <p:nvSpPr>
          <p:cNvPr id="318" name="Google Shape;318;p31"/>
          <p:cNvSpPr txBox="1"/>
          <p:nvPr>
            <p:ph idx="3" type="body"/>
          </p:nvPr>
        </p:nvSpPr>
        <p:spPr>
          <a:xfrm>
            <a:off x="1110000" y="2672525"/>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19" name="Google Shape;319;p31"/>
          <p:cNvSpPr txBox="1"/>
          <p:nvPr>
            <p:ph idx="4" type="body"/>
          </p:nvPr>
        </p:nvSpPr>
        <p:spPr>
          <a:xfrm>
            <a:off x="9642675" y="2672525"/>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20" name="Google Shape;320;p31"/>
          <p:cNvSpPr txBox="1"/>
          <p:nvPr>
            <p:ph idx="5" type="body"/>
          </p:nvPr>
        </p:nvSpPr>
        <p:spPr>
          <a:xfrm>
            <a:off x="1110000" y="5108938"/>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21" name="Google Shape;321;p31"/>
          <p:cNvSpPr txBox="1"/>
          <p:nvPr>
            <p:ph idx="6" type="body"/>
          </p:nvPr>
        </p:nvSpPr>
        <p:spPr>
          <a:xfrm>
            <a:off x="9642675" y="5108938"/>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22" name="Google Shape;322;p31"/>
          <p:cNvSpPr txBox="1"/>
          <p:nvPr>
            <p:ph idx="7" type="body"/>
          </p:nvPr>
        </p:nvSpPr>
        <p:spPr>
          <a:xfrm>
            <a:off x="1110000" y="7545363"/>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323" name="Google Shape;323;p31"/>
          <p:cNvSpPr txBox="1"/>
          <p:nvPr>
            <p:ph idx="8" type="body"/>
          </p:nvPr>
        </p:nvSpPr>
        <p:spPr>
          <a:xfrm>
            <a:off x="9642675" y="7545363"/>
            <a:ext cx="7505100" cy="1646700"/>
          </a:xfrm>
          <a:prstGeom prst="rect">
            <a:avLst/>
          </a:prstGeom>
        </p:spPr>
        <p:txBody>
          <a:bodyPr anchorCtr="0" anchor="t" bIns="0" lIns="0" spcFirstLastPara="1" rIns="0" wrap="square" tIns="0">
            <a:noAutofit/>
          </a:bodyPr>
          <a:lstStyle>
            <a:lvl1pPr indent="-393700" lvl="0" marL="457200">
              <a:spcBef>
                <a:spcPts val="0"/>
              </a:spcBef>
              <a:spcAft>
                <a:spcPts val="0"/>
              </a:spcAft>
              <a:buSzPts val="2600"/>
              <a:buChar char="●"/>
              <a:defRPr sz="2600"/>
            </a:lvl1pPr>
            <a:lvl2pPr indent="-381000" lvl="1" marL="914400">
              <a:spcBef>
                <a:spcPts val="1800"/>
              </a:spcBef>
              <a:spcAft>
                <a:spcPts val="0"/>
              </a:spcAft>
              <a:buSzPts val="2400"/>
              <a:buChar char="○"/>
              <a:defRPr sz="2400"/>
            </a:lvl2pPr>
            <a:lvl3pPr indent="-368300" lvl="2" marL="1371600">
              <a:spcBef>
                <a:spcPts val="1800"/>
              </a:spcBef>
              <a:spcAft>
                <a:spcPts val="0"/>
              </a:spcAft>
              <a:buSzPts val="2200"/>
              <a:buChar char="■"/>
              <a:defRPr sz="2200"/>
            </a:lvl3pPr>
            <a:lvl4pPr indent="-355600" lvl="3" marL="1828800">
              <a:spcBef>
                <a:spcPts val="1800"/>
              </a:spcBef>
              <a:spcAft>
                <a:spcPts val="0"/>
              </a:spcAft>
              <a:buSzPts val="2000"/>
              <a:buChar char="●"/>
              <a:defRPr sz="2000"/>
            </a:lvl4pPr>
            <a:lvl5pPr indent="-342900" lvl="4" marL="2286000">
              <a:spcBef>
                <a:spcPts val="1800"/>
              </a:spcBef>
              <a:spcAft>
                <a:spcPts val="0"/>
              </a:spcAft>
              <a:buSzPts val="1800"/>
              <a:buChar char="○"/>
              <a:defRPr sz="18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Next Steps - Blue">
  <p:cSld name="TITLE_1_1_1_1_1_1_4">
    <p:bg>
      <p:bgPr>
        <a:solidFill>
          <a:srgbClr val="CFE9FE"/>
        </a:solidFill>
      </p:bgPr>
    </p:bg>
    <p:spTree>
      <p:nvGrpSpPr>
        <p:cNvPr id="324" name="Shape 324"/>
        <p:cNvGrpSpPr/>
        <p:nvPr/>
      </p:nvGrpSpPr>
      <p:grpSpPr>
        <a:xfrm>
          <a:off x="0" y="0"/>
          <a:ext cx="0" cy="0"/>
          <a:chOff x="0" y="0"/>
          <a:chExt cx="0" cy="0"/>
        </a:xfrm>
      </p:grpSpPr>
      <p:sp>
        <p:nvSpPr>
          <p:cNvPr id="325" name="Google Shape;325;p32"/>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pic>
        <p:nvPicPr>
          <p:cNvPr id="326" name="Google Shape;326;p32"/>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327" name="Google Shape;327;p32"/>
          <p:cNvSpPr/>
          <p:nvPr/>
        </p:nvSpPr>
        <p:spPr>
          <a:xfrm>
            <a:off x="857250" y="2105363"/>
            <a:ext cx="16375800" cy="1545300"/>
          </a:xfrm>
          <a:prstGeom prst="roundRect">
            <a:avLst>
              <a:gd fmla="val 50000" name="adj"/>
            </a:avLst>
          </a:prstGeom>
          <a:solidFill>
            <a:srgbClr val="EAF5FE"/>
          </a:solidFill>
          <a:ln>
            <a:noFill/>
          </a:ln>
        </p:spPr>
        <p:txBody>
          <a:bodyPr anchorCtr="0" anchor="ctr" bIns="68550" lIns="68550" spcFirstLastPara="1" rIns="68550" wrap="square" tIns="68550">
            <a:noAutofit/>
          </a:bodyPr>
          <a:lstStyle/>
          <a:p>
            <a:pPr indent="0" lvl="0" marL="0" rtl="0" algn="ctr">
              <a:spcBef>
                <a:spcPts val="0"/>
              </a:spcBef>
              <a:spcAft>
                <a:spcPts val="0"/>
              </a:spcAft>
              <a:buClr>
                <a:schemeClr val="accent1"/>
              </a:buClr>
              <a:buSzPts val="2300"/>
              <a:buFont typeface="Salesforce Sans"/>
              <a:buNone/>
            </a:pPr>
            <a:r>
              <a:t/>
            </a:r>
            <a:endParaRPr sz="2300">
              <a:solidFill>
                <a:schemeClr val="dk1"/>
              </a:solidFill>
              <a:latin typeface="Salesforce Sans"/>
              <a:ea typeface="Salesforce Sans"/>
              <a:cs typeface="Salesforce Sans"/>
              <a:sym typeface="Salesforce Sans"/>
            </a:endParaRPr>
          </a:p>
        </p:txBody>
      </p:sp>
      <p:sp>
        <p:nvSpPr>
          <p:cNvPr id="328" name="Google Shape;328;p32"/>
          <p:cNvSpPr/>
          <p:nvPr/>
        </p:nvSpPr>
        <p:spPr>
          <a:xfrm>
            <a:off x="857250" y="3914063"/>
            <a:ext cx="16375800" cy="1545300"/>
          </a:xfrm>
          <a:prstGeom prst="roundRect">
            <a:avLst>
              <a:gd fmla="val 50000" name="adj"/>
            </a:avLst>
          </a:prstGeom>
          <a:solidFill>
            <a:srgbClr val="EAF5FE"/>
          </a:solidFill>
          <a:ln>
            <a:noFill/>
          </a:ln>
        </p:spPr>
        <p:txBody>
          <a:bodyPr anchorCtr="0" anchor="ctr" bIns="68550" lIns="68550" spcFirstLastPara="1" rIns="68550" wrap="square" tIns="68550">
            <a:noAutofit/>
          </a:bodyPr>
          <a:lstStyle/>
          <a:p>
            <a:pPr indent="0" lvl="0" marL="0" rtl="0" algn="ctr">
              <a:spcBef>
                <a:spcPts val="0"/>
              </a:spcBef>
              <a:spcAft>
                <a:spcPts val="0"/>
              </a:spcAft>
              <a:buClr>
                <a:schemeClr val="accent1"/>
              </a:buClr>
              <a:buSzPts val="2300"/>
              <a:buFont typeface="Salesforce Sans"/>
              <a:buNone/>
            </a:pPr>
            <a:r>
              <a:t/>
            </a:r>
            <a:endParaRPr sz="2300">
              <a:solidFill>
                <a:schemeClr val="dk1"/>
              </a:solidFill>
              <a:latin typeface="Salesforce Sans"/>
              <a:ea typeface="Salesforce Sans"/>
              <a:cs typeface="Salesforce Sans"/>
              <a:sym typeface="Salesforce Sans"/>
            </a:endParaRPr>
          </a:p>
        </p:txBody>
      </p:sp>
      <p:sp>
        <p:nvSpPr>
          <p:cNvPr id="329" name="Google Shape;329;p32"/>
          <p:cNvSpPr/>
          <p:nvPr/>
        </p:nvSpPr>
        <p:spPr>
          <a:xfrm>
            <a:off x="857250" y="5722763"/>
            <a:ext cx="16375800" cy="1545300"/>
          </a:xfrm>
          <a:prstGeom prst="roundRect">
            <a:avLst>
              <a:gd fmla="val 50000" name="adj"/>
            </a:avLst>
          </a:prstGeom>
          <a:solidFill>
            <a:srgbClr val="EAF5FE"/>
          </a:solidFill>
          <a:ln>
            <a:noFill/>
          </a:ln>
        </p:spPr>
        <p:txBody>
          <a:bodyPr anchorCtr="0" anchor="ctr" bIns="68550" lIns="68550" spcFirstLastPara="1" rIns="68550" wrap="square" tIns="68550">
            <a:noAutofit/>
          </a:bodyPr>
          <a:lstStyle/>
          <a:p>
            <a:pPr indent="0" lvl="0" marL="0" rtl="0" algn="ctr">
              <a:spcBef>
                <a:spcPts val="0"/>
              </a:spcBef>
              <a:spcAft>
                <a:spcPts val="0"/>
              </a:spcAft>
              <a:buClr>
                <a:schemeClr val="accent1"/>
              </a:buClr>
              <a:buSzPts val="2300"/>
              <a:buFont typeface="Salesforce Sans"/>
              <a:buNone/>
            </a:pPr>
            <a:r>
              <a:t/>
            </a:r>
            <a:endParaRPr sz="2300">
              <a:solidFill>
                <a:schemeClr val="dk1"/>
              </a:solidFill>
              <a:latin typeface="Salesforce Sans"/>
              <a:ea typeface="Salesforce Sans"/>
              <a:cs typeface="Salesforce Sans"/>
              <a:sym typeface="Salesforce Sans"/>
            </a:endParaRPr>
          </a:p>
        </p:txBody>
      </p:sp>
      <p:sp>
        <p:nvSpPr>
          <p:cNvPr id="330" name="Google Shape;330;p32"/>
          <p:cNvSpPr/>
          <p:nvPr/>
        </p:nvSpPr>
        <p:spPr>
          <a:xfrm>
            <a:off x="857250" y="7531463"/>
            <a:ext cx="16375800" cy="1545300"/>
          </a:xfrm>
          <a:prstGeom prst="roundRect">
            <a:avLst>
              <a:gd fmla="val 50000" name="adj"/>
            </a:avLst>
          </a:prstGeom>
          <a:solidFill>
            <a:srgbClr val="EAF5FE"/>
          </a:solidFill>
          <a:ln>
            <a:noFill/>
          </a:ln>
        </p:spPr>
        <p:txBody>
          <a:bodyPr anchorCtr="0" anchor="ctr" bIns="68550" lIns="68550" spcFirstLastPara="1" rIns="68550" wrap="square" tIns="68550">
            <a:noAutofit/>
          </a:bodyPr>
          <a:lstStyle/>
          <a:p>
            <a:pPr indent="0" lvl="0" marL="0" rtl="0" algn="ctr">
              <a:spcBef>
                <a:spcPts val="0"/>
              </a:spcBef>
              <a:spcAft>
                <a:spcPts val="0"/>
              </a:spcAft>
              <a:buClr>
                <a:schemeClr val="accent1"/>
              </a:buClr>
              <a:buSzPts val="2300"/>
              <a:buFont typeface="Salesforce Sans"/>
              <a:buNone/>
            </a:pPr>
            <a:r>
              <a:t/>
            </a:r>
            <a:endParaRPr sz="2300">
              <a:solidFill>
                <a:schemeClr val="dk1"/>
              </a:solidFill>
              <a:latin typeface="Salesforce Sans"/>
              <a:ea typeface="Salesforce Sans"/>
              <a:cs typeface="Salesforce Sans"/>
              <a:sym typeface="Salesforce Sans"/>
            </a:endParaRPr>
          </a:p>
        </p:txBody>
      </p:sp>
      <p:sp>
        <p:nvSpPr>
          <p:cNvPr id="331" name="Google Shape;331;p32"/>
          <p:cNvSpPr txBox="1"/>
          <p:nvPr>
            <p:ph idx="2" type="title"/>
          </p:nvPr>
        </p:nvSpPr>
        <p:spPr>
          <a:xfrm>
            <a:off x="2493675" y="2179347"/>
            <a:ext cx="13927500" cy="667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32" name="Google Shape;332;p32"/>
          <p:cNvSpPr txBox="1"/>
          <p:nvPr>
            <p:ph idx="1" type="body"/>
          </p:nvPr>
        </p:nvSpPr>
        <p:spPr>
          <a:xfrm>
            <a:off x="2493675" y="2894647"/>
            <a:ext cx="13927500" cy="667500"/>
          </a:xfrm>
          <a:prstGeom prst="rect">
            <a:avLst/>
          </a:prstGeom>
          <a:noFill/>
          <a:ln>
            <a:noFill/>
          </a:ln>
        </p:spPr>
        <p:txBody>
          <a:bodyPr anchorCtr="0" anchor="t" bIns="0" lIns="0" spcFirstLastPara="1" rIns="0" wrap="square" tIns="0">
            <a:noAutofit/>
          </a:bodyPr>
          <a:lstStyle>
            <a:lvl1pPr indent="-400050" lvl="0" marL="4572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1pPr>
            <a:lvl2pPr indent="-381000" lvl="1" marL="9144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2pPr>
            <a:lvl3pPr indent="-361950" lvl="2" marL="13716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3pPr>
            <a:lvl4pPr indent="-342900" lvl="3" marL="1828800" marR="0" algn="l">
              <a:lnSpc>
                <a:spcPct val="90000"/>
              </a:lnSpc>
              <a:spcBef>
                <a:spcPts val="0"/>
              </a:spcBef>
              <a:spcAft>
                <a:spcPts val="0"/>
              </a:spcAft>
              <a:buSzPts val="1800"/>
              <a:buFont typeface="Arial"/>
              <a:buChar char="●"/>
              <a:defRPr b="0" i="0" sz="1800" u="none" cap="none" strike="noStrike">
                <a:latin typeface="Salesforce Sans"/>
                <a:ea typeface="Salesforce Sans"/>
                <a:cs typeface="Salesforce Sans"/>
                <a:sym typeface="Salesforce Sans"/>
              </a:defRPr>
            </a:lvl4pPr>
            <a:lvl5pPr indent="-336550" lvl="4" marL="2286000" marR="0" algn="l">
              <a:lnSpc>
                <a:spcPct val="90000"/>
              </a:lnSpc>
              <a:spcBef>
                <a:spcPts val="0"/>
              </a:spcBef>
              <a:spcAft>
                <a:spcPts val="0"/>
              </a:spcAft>
              <a:buSzPts val="1700"/>
              <a:buChar char="○"/>
              <a:defRPr i="0" sz="2700" u="none" cap="none" strike="noStrike">
                <a:latin typeface="Salesforce Sans"/>
                <a:ea typeface="Salesforce Sans"/>
                <a:cs typeface="Salesforce Sans"/>
                <a:sym typeface="Salesforce Sans"/>
              </a:defRPr>
            </a:lvl5pPr>
            <a:lvl6pPr indent="-400050" lvl="5" marL="27432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6pPr>
            <a:lvl7pPr indent="-400050" lvl="6" marL="32004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7pPr>
            <a:lvl8pPr indent="-400050" lvl="7" marL="36576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8pPr>
            <a:lvl9pPr indent="-400050" lvl="8" marL="41148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9pPr>
          </a:lstStyle>
          <a:p/>
        </p:txBody>
      </p:sp>
      <p:sp>
        <p:nvSpPr>
          <p:cNvPr id="333" name="Google Shape;333;p32"/>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334" name="Google Shape;334;p32"/>
          <p:cNvSpPr txBox="1"/>
          <p:nvPr>
            <p:ph idx="4" type="title"/>
          </p:nvPr>
        </p:nvSpPr>
        <p:spPr>
          <a:xfrm>
            <a:off x="2493675" y="3995322"/>
            <a:ext cx="13927500" cy="667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35" name="Google Shape;335;p32"/>
          <p:cNvSpPr txBox="1"/>
          <p:nvPr>
            <p:ph idx="5" type="body"/>
          </p:nvPr>
        </p:nvSpPr>
        <p:spPr>
          <a:xfrm>
            <a:off x="2493675" y="4710622"/>
            <a:ext cx="13927500" cy="667500"/>
          </a:xfrm>
          <a:prstGeom prst="rect">
            <a:avLst/>
          </a:prstGeom>
          <a:noFill/>
          <a:ln>
            <a:noFill/>
          </a:ln>
        </p:spPr>
        <p:txBody>
          <a:bodyPr anchorCtr="0" anchor="t" bIns="0" lIns="0" spcFirstLastPara="1" rIns="0" wrap="square" tIns="0">
            <a:noAutofit/>
          </a:bodyPr>
          <a:lstStyle>
            <a:lvl1pPr indent="-400050" lvl="0" marL="4572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1pPr>
            <a:lvl2pPr indent="-381000" lvl="1" marL="9144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2pPr>
            <a:lvl3pPr indent="-361950" lvl="2" marL="13716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3pPr>
            <a:lvl4pPr indent="-342900" lvl="3" marL="1828800" marR="0" algn="l">
              <a:lnSpc>
                <a:spcPct val="90000"/>
              </a:lnSpc>
              <a:spcBef>
                <a:spcPts val="0"/>
              </a:spcBef>
              <a:spcAft>
                <a:spcPts val="0"/>
              </a:spcAft>
              <a:buSzPts val="1800"/>
              <a:buFont typeface="Arial"/>
              <a:buChar char="●"/>
              <a:defRPr b="0" i="0" sz="1800" u="none" cap="none" strike="noStrike">
                <a:latin typeface="Salesforce Sans"/>
                <a:ea typeface="Salesforce Sans"/>
                <a:cs typeface="Salesforce Sans"/>
                <a:sym typeface="Salesforce Sans"/>
              </a:defRPr>
            </a:lvl4pPr>
            <a:lvl5pPr indent="-336550" lvl="4" marL="2286000" marR="0" algn="l">
              <a:lnSpc>
                <a:spcPct val="90000"/>
              </a:lnSpc>
              <a:spcBef>
                <a:spcPts val="0"/>
              </a:spcBef>
              <a:spcAft>
                <a:spcPts val="0"/>
              </a:spcAft>
              <a:buSzPts val="1700"/>
              <a:buChar char="○"/>
              <a:defRPr i="0" sz="2700" u="none" cap="none" strike="noStrike">
                <a:latin typeface="Salesforce Sans"/>
                <a:ea typeface="Salesforce Sans"/>
                <a:cs typeface="Salesforce Sans"/>
                <a:sym typeface="Salesforce Sans"/>
              </a:defRPr>
            </a:lvl5pPr>
            <a:lvl6pPr indent="-400050" lvl="5" marL="27432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6pPr>
            <a:lvl7pPr indent="-400050" lvl="6" marL="32004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7pPr>
            <a:lvl8pPr indent="-400050" lvl="7" marL="36576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8pPr>
            <a:lvl9pPr indent="-400050" lvl="8" marL="41148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9pPr>
          </a:lstStyle>
          <a:p/>
        </p:txBody>
      </p:sp>
      <p:sp>
        <p:nvSpPr>
          <p:cNvPr id="336" name="Google Shape;336;p32"/>
          <p:cNvSpPr txBox="1"/>
          <p:nvPr>
            <p:ph idx="6" type="title"/>
          </p:nvPr>
        </p:nvSpPr>
        <p:spPr>
          <a:xfrm>
            <a:off x="2493675" y="5821727"/>
            <a:ext cx="13927500" cy="667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37" name="Google Shape;337;p32"/>
          <p:cNvSpPr txBox="1"/>
          <p:nvPr>
            <p:ph idx="7" type="body"/>
          </p:nvPr>
        </p:nvSpPr>
        <p:spPr>
          <a:xfrm>
            <a:off x="2493675" y="6537027"/>
            <a:ext cx="13927500" cy="667500"/>
          </a:xfrm>
          <a:prstGeom prst="rect">
            <a:avLst/>
          </a:prstGeom>
          <a:noFill/>
          <a:ln>
            <a:noFill/>
          </a:ln>
        </p:spPr>
        <p:txBody>
          <a:bodyPr anchorCtr="0" anchor="t" bIns="0" lIns="0" spcFirstLastPara="1" rIns="0" wrap="square" tIns="0">
            <a:noAutofit/>
          </a:bodyPr>
          <a:lstStyle>
            <a:lvl1pPr indent="-400050" lvl="0" marL="4572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1pPr>
            <a:lvl2pPr indent="-381000" lvl="1" marL="9144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2pPr>
            <a:lvl3pPr indent="-361950" lvl="2" marL="13716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3pPr>
            <a:lvl4pPr indent="-342900" lvl="3" marL="1828800" marR="0" algn="l">
              <a:lnSpc>
                <a:spcPct val="90000"/>
              </a:lnSpc>
              <a:spcBef>
                <a:spcPts val="0"/>
              </a:spcBef>
              <a:spcAft>
                <a:spcPts val="0"/>
              </a:spcAft>
              <a:buSzPts val="1800"/>
              <a:buFont typeface="Arial"/>
              <a:buChar char="●"/>
              <a:defRPr b="0" i="0" sz="1800" u="none" cap="none" strike="noStrike">
                <a:latin typeface="Salesforce Sans"/>
                <a:ea typeface="Salesforce Sans"/>
                <a:cs typeface="Salesforce Sans"/>
                <a:sym typeface="Salesforce Sans"/>
              </a:defRPr>
            </a:lvl4pPr>
            <a:lvl5pPr indent="-336550" lvl="4" marL="2286000" marR="0" algn="l">
              <a:lnSpc>
                <a:spcPct val="90000"/>
              </a:lnSpc>
              <a:spcBef>
                <a:spcPts val="0"/>
              </a:spcBef>
              <a:spcAft>
                <a:spcPts val="0"/>
              </a:spcAft>
              <a:buSzPts val="1700"/>
              <a:buChar char="○"/>
              <a:defRPr i="0" sz="2700" u="none" cap="none" strike="noStrike">
                <a:latin typeface="Salesforce Sans"/>
                <a:ea typeface="Salesforce Sans"/>
                <a:cs typeface="Salesforce Sans"/>
                <a:sym typeface="Salesforce Sans"/>
              </a:defRPr>
            </a:lvl5pPr>
            <a:lvl6pPr indent="-400050" lvl="5" marL="27432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6pPr>
            <a:lvl7pPr indent="-400050" lvl="6" marL="32004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7pPr>
            <a:lvl8pPr indent="-400050" lvl="7" marL="36576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8pPr>
            <a:lvl9pPr indent="-400050" lvl="8" marL="41148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9pPr>
          </a:lstStyle>
          <a:p/>
        </p:txBody>
      </p:sp>
      <p:sp>
        <p:nvSpPr>
          <p:cNvPr id="338" name="Google Shape;338;p32"/>
          <p:cNvSpPr txBox="1"/>
          <p:nvPr>
            <p:ph idx="8" type="title"/>
          </p:nvPr>
        </p:nvSpPr>
        <p:spPr>
          <a:xfrm>
            <a:off x="2493675" y="7612722"/>
            <a:ext cx="13927500" cy="667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3600"/>
              <a:buNone/>
              <a:defRPr sz="3600"/>
            </a:lvl1pPr>
            <a:lvl2pPr lvl="1">
              <a:lnSpc>
                <a:spcPct val="90000"/>
              </a:lnSpc>
              <a:spcBef>
                <a:spcPts val="0"/>
              </a:spcBef>
              <a:spcAft>
                <a:spcPts val="0"/>
              </a:spcAft>
              <a:buSzPts val="5600"/>
              <a:buNone/>
              <a:defRPr>
                <a:latin typeface="Salesforce Sans"/>
                <a:ea typeface="Salesforce Sans"/>
                <a:cs typeface="Salesforce Sans"/>
                <a:sym typeface="Salesforce Sans"/>
              </a:defRPr>
            </a:lvl2pPr>
            <a:lvl3pPr lvl="2">
              <a:lnSpc>
                <a:spcPct val="90000"/>
              </a:lnSpc>
              <a:spcBef>
                <a:spcPts val="0"/>
              </a:spcBef>
              <a:spcAft>
                <a:spcPts val="0"/>
              </a:spcAft>
              <a:buSzPts val="5600"/>
              <a:buNone/>
              <a:defRPr>
                <a:latin typeface="Salesforce Sans"/>
                <a:ea typeface="Salesforce Sans"/>
                <a:cs typeface="Salesforce Sans"/>
                <a:sym typeface="Salesforce Sans"/>
              </a:defRPr>
            </a:lvl3pPr>
            <a:lvl4pPr lvl="3">
              <a:lnSpc>
                <a:spcPct val="90000"/>
              </a:lnSpc>
              <a:spcBef>
                <a:spcPts val="0"/>
              </a:spcBef>
              <a:spcAft>
                <a:spcPts val="0"/>
              </a:spcAft>
              <a:buSzPts val="5600"/>
              <a:buNone/>
              <a:defRPr>
                <a:latin typeface="Salesforce Sans"/>
                <a:ea typeface="Salesforce Sans"/>
                <a:cs typeface="Salesforce Sans"/>
                <a:sym typeface="Salesforce Sans"/>
              </a:defRPr>
            </a:lvl4pPr>
            <a:lvl5pPr lvl="4">
              <a:lnSpc>
                <a:spcPct val="90000"/>
              </a:lnSpc>
              <a:spcBef>
                <a:spcPts val="0"/>
              </a:spcBef>
              <a:spcAft>
                <a:spcPts val="0"/>
              </a:spcAft>
              <a:buSzPts val="5600"/>
              <a:buNone/>
              <a:defRPr>
                <a:latin typeface="Salesforce Sans"/>
                <a:ea typeface="Salesforce Sans"/>
                <a:cs typeface="Salesforce Sans"/>
                <a:sym typeface="Salesforce Sans"/>
              </a:defRPr>
            </a:lvl5pPr>
            <a:lvl6pPr lvl="5">
              <a:lnSpc>
                <a:spcPct val="90000"/>
              </a:lnSpc>
              <a:spcBef>
                <a:spcPts val="0"/>
              </a:spcBef>
              <a:spcAft>
                <a:spcPts val="0"/>
              </a:spcAft>
              <a:buSzPts val="5600"/>
              <a:buNone/>
              <a:defRPr>
                <a:latin typeface="Salesforce Sans"/>
                <a:ea typeface="Salesforce Sans"/>
                <a:cs typeface="Salesforce Sans"/>
                <a:sym typeface="Salesforce Sans"/>
              </a:defRPr>
            </a:lvl6pPr>
            <a:lvl7pPr lvl="6">
              <a:lnSpc>
                <a:spcPct val="90000"/>
              </a:lnSpc>
              <a:spcBef>
                <a:spcPts val="0"/>
              </a:spcBef>
              <a:spcAft>
                <a:spcPts val="0"/>
              </a:spcAft>
              <a:buSzPts val="5600"/>
              <a:buNone/>
              <a:defRPr>
                <a:latin typeface="Salesforce Sans"/>
                <a:ea typeface="Salesforce Sans"/>
                <a:cs typeface="Salesforce Sans"/>
                <a:sym typeface="Salesforce Sans"/>
              </a:defRPr>
            </a:lvl7pPr>
            <a:lvl8pPr lvl="7">
              <a:lnSpc>
                <a:spcPct val="90000"/>
              </a:lnSpc>
              <a:spcBef>
                <a:spcPts val="0"/>
              </a:spcBef>
              <a:spcAft>
                <a:spcPts val="0"/>
              </a:spcAft>
              <a:buSzPts val="5600"/>
              <a:buNone/>
              <a:defRPr>
                <a:latin typeface="Salesforce Sans"/>
                <a:ea typeface="Salesforce Sans"/>
                <a:cs typeface="Salesforce Sans"/>
                <a:sym typeface="Salesforce Sans"/>
              </a:defRPr>
            </a:lvl8pPr>
            <a:lvl9pPr lvl="8">
              <a:lnSpc>
                <a:spcPct val="90000"/>
              </a:lnSpc>
              <a:spcBef>
                <a:spcPts val="0"/>
              </a:spcBef>
              <a:spcAft>
                <a:spcPts val="0"/>
              </a:spcAft>
              <a:buSzPts val="5600"/>
              <a:buNone/>
              <a:defRPr>
                <a:latin typeface="Salesforce Sans"/>
                <a:ea typeface="Salesforce Sans"/>
                <a:cs typeface="Salesforce Sans"/>
                <a:sym typeface="Salesforce Sans"/>
              </a:defRPr>
            </a:lvl9pPr>
          </a:lstStyle>
          <a:p/>
        </p:txBody>
      </p:sp>
      <p:sp>
        <p:nvSpPr>
          <p:cNvPr id="339" name="Google Shape;339;p32"/>
          <p:cNvSpPr txBox="1"/>
          <p:nvPr>
            <p:ph idx="9" type="body"/>
          </p:nvPr>
        </p:nvSpPr>
        <p:spPr>
          <a:xfrm>
            <a:off x="2493675" y="8328022"/>
            <a:ext cx="13927500" cy="667500"/>
          </a:xfrm>
          <a:prstGeom prst="rect">
            <a:avLst/>
          </a:prstGeom>
          <a:noFill/>
          <a:ln>
            <a:noFill/>
          </a:ln>
        </p:spPr>
        <p:txBody>
          <a:bodyPr anchorCtr="0" anchor="t" bIns="0" lIns="0" spcFirstLastPara="1" rIns="0" wrap="square" tIns="0">
            <a:noAutofit/>
          </a:bodyPr>
          <a:lstStyle>
            <a:lvl1pPr indent="-400050" lvl="0" marL="457200" marR="0" algn="l">
              <a:lnSpc>
                <a:spcPct val="90000"/>
              </a:lnSpc>
              <a:spcBef>
                <a:spcPts val="0"/>
              </a:spcBef>
              <a:spcAft>
                <a:spcPts val="0"/>
              </a:spcAft>
              <a:buSzPts val="2700"/>
              <a:buFont typeface="Arial"/>
              <a:buChar char="●"/>
              <a:defRPr b="0" i="0" sz="2700" u="none" cap="none" strike="noStrike">
                <a:latin typeface="Salesforce Sans"/>
                <a:ea typeface="Salesforce Sans"/>
                <a:cs typeface="Salesforce Sans"/>
                <a:sym typeface="Salesforce Sans"/>
              </a:defRPr>
            </a:lvl1pPr>
            <a:lvl2pPr indent="-381000" lvl="1" marL="914400" marR="0" algn="l">
              <a:lnSpc>
                <a:spcPct val="90000"/>
              </a:lnSpc>
              <a:spcBef>
                <a:spcPts val="0"/>
              </a:spcBef>
              <a:spcAft>
                <a:spcPts val="0"/>
              </a:spcAft>
              <a:buSzPts val="2400"/>
              <a:buFont typeface="Arial"/>
              <a:buChar char="○"/>
              <a:defRPr b="0" i="0" sz="2400" u="none" cap="none" strike="noStrike">
                <a:latin typeface="Salesforce Sans"/>
                <a:ea typeface="Salesforce Sans"/>
                <a:cs typeface="Salesforce Sans"/>
                <a:sym typeface="Salesforce Sans"/>
              </a:defRPr>
            </a:lvl2pPr>
            <a:lvl3pPr indent="-361950" lvl="2" marL="1371600" marR="0" algn="l">
              <a:lnSpc>
                <a:spcPct val="90000"/>
              </a:lnSpc>
              <a:spcBef>
                <a:spcPts val="0"/>
              </a:spcBef>
              <a:spcAft>
                <a:spcPts val="0"/>
              </a:spcAft>
              <a:buSzPts val="2100"/>
              <a:buFont typeface="Arial"/>
              <a:buChar char="■"/>
              <a:defRPr b="0" i="0" sz="2100" u="none" cap="none" strike="noStrike">
                <a:latin typeface="Salesforce Sans"/>
                <a:ea typeface="Salesforce Sans"/>
                <a:cs typeface="Salesforce Sans"/>
                <a:sym typeface="Salesforce Sans"/>
              </a:defRPr>
            </a:lvl3pPr>
            <a:lvl4pPr indent="-342900" lvl="3" marL="1828800" marR="0" algn="l">
              <a:lnSpc>
                <a:spcPct val="90000"/>
              </a:lnSpc>
              <a:spcBef>
                <a:spcPts val="0"/>
              </a:spcBef>
              <a:spcAft>
                <a:spcPts val="0"/>
              </a:spcAft>
              <a:buSzPts val="1800"/>
              <a:buFont typeface="Arial"/>
              <a:buChar char="●"/>
              <a:defRPr b="0" i="0" sz="1800" u="none" cap="none" strike="noStrike">
                <a:latin typeface="Salesforce Sans"/>
                <a:ea typeface="Salesforce Sans"/>
                <a:cs typeface="Salesforce Sans"/>
                <a:sym typeface="Salesforce Sans"/>
              </a:defRPr>
            </a:lvl4pPr>
            <a:lvl5pPr indent="-336550" lvl="4" marL="2286000" marR="0" algn="l">
              <a:lnSpc>
                <a:spcPct val="90000"/>
              </a:lnSpc>
              <a:spcBef>
                <a:spcPts val="0"/>
              </a:spcBef>
              <a:spcAft>
                <a:spcPts val="0"/>
              </a:spcAft>
              <a:buSzPts val="1700"/>
              <a:buChar char="○"/>
              <a:defRPr i="0" sz="2700" u="none" cap="none" strike="noStrike">
                <a:latin typeface="Salesforce Sans"/>
                <a:ea typeface="Salesforce Sans"/>
                <a:cs typeface="Salesforce Sans"/>
                <a:sym typeface="Salesforce Sans"/>
              </a:defRPr>
            </a:lvl5pPr>
            <a:lvl6pPr indent="-400050" lvl="5" marL="27432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6pPr>
            <a:lvl7pPr indent="-400050" lvl="6" marL="32004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7pPr>
            <a:lvl8pPr indent="-400050" lvl="7" marL="36576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8pPr>
            <a:lvl9pPr indent="-400050" lvl="8" marL="4114800" marR="0" algn="l">
              <a:lnSpc>
                <a:spcPct val="90000"/>
              </a:lnSpc>
              <a:spcBef>
                <a:spcPts val="0"/>
              </a:spcBef>
              <a:spcAft>
                <a:spcPts val="0"/>
              </a:spcAft>
              <a:buSzPts val="2700"/>
              <a:buChar char="■"/>
              <a:defRPr i="0" sz="2700" u="none" cap="none" strike="noStrike">
                <a:latin typeface="Salesforce Sans"/>
                <a:ea typeface="Salesforce Sans"/>
                <a:cs typeface="Salesforce Sans"/>
                <a:sym typeface="Salesforce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Quote 1">
  <p:cSld name="TITLE_1_1_1_1_1_1_1_1_1_1_1_1_1_1_1_1_1_1_1_1_1_1_1_1_1_1">
    <p:bg>
      <p:bgPr>
        <a:solidFill>
          <a:srgbClr val="CFE9FE"/>
        </a:solidFill>
      </p:bgPr>
    </p:bg>
    <p:spTree>
      <p:nvGrpSpPr>
        <p:cNvPr id="340" name="Shape 340"/>
        <p:cNvGrpSpPr/>
        <p:nvPr/>
      </p:nvGrpSpPr>
      <p:grpSpPr>
        <a:xfrm>
          <a:off x="0" y="0"/>
          <a:ext cx="0" cy="0"/>
          <a:chOff x="0" y="0"/>
          <a:chExt cx="0" cy="0"/>
        </a:xfrm>
      </p:grpSpPr>
      <p:sp>
        <p:nvSpPr>
          <p:cNvPr id="341" name="Google Shape;341;p33"/>
          <p:cNvSpPr/>
          <p:nvPr/>
        </p:nvSpPr>
        <p:spPr>
          <a:xfrm>
            <a:off x="857250" y="1732862"/>
            <a:ext cx="14910857" cy="6839424"/>
          </a:xfrm>
          <a:custGeom>
            <a:rect b="b" l="l" r="r" t="t"/>
            <a:pathLst>
              <a:path extrusionOk="0" h="21600" w="21539">
                <a:moveTo>
                  <a:pt x="0" y="902"/>
                </a:moveTo>
                <a:cubicBezTo>
                  <a:pt x="0" y="653"/>
                  <a:pt x="46" y="428"/>
                  <a:pt x="121" y="264"/>
                </a:cubicBezTo>
                <a:cubicBezTo>
                  <a:pt x="196" y="101"/>
                  <a:pt x="299" y="0"/>
                  <a:pt x="413" y="0"/>
                </a:cubicBezTo>
                <a:lnTo>
                  <a:pt x="21121" y="0"/>
                </a:lnTo>
                <a:cubicBezTo>
                  <a:pt x="21406" y="9"/>
                  <a:pt x="21600" y="619"/>
                  <a:pt x="21522" y="1216"/>
                </a:cubicBezTo>
                <a:cubicBezTo>
                  <a:pt x="21125" y="4240"/>
                  <a:pt x="20888" y="7447"/>
                  <a:pt x="20885" y="10771"/>
                </a:cubicBezTo>
                <a:cubicBezTo>
                  <a:pt x="20883" y="14116"/>
                  <a:pt x="21125" y="17341"/>
                  <a:pt x="21522" y="20384"/>
                </a:cubicBezTo>
                <a:cubicBezTo>
                  <a:pt x="21600" y="20981"/>
                  <a:pt x="21405" y="21590"/>
                  <a:pt x="21121" y="21600"/>
                </a:cubicBezTo>
                <a:lnTo>
                  <a:pt x="413" y="21600"/>
                </a:lnTo>
                <a:cubicBezTo>
                  <a:pt x="299" y="21600"/>
                  <a:pt x="196" y="21499"/>
                  <a:pt x="121" y="21336"/>
                </a:cubicBezTo>
                <a:cubicBezTo>
                  <a:pt x="46" y="21172"/>
                  <a:pt x="0" y="20947"/>
                  <a:pt x="0" y="20698"/>
                </a:cubicBezTo>
                <a:lnTo>
                  <a:pt x="0" y="902"/>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42" name="Google Shape;342;p33" title="Salesforce logo"/>
          <p:cNvPicPr preferRelativeResize="0"/>
          <p:nvPr/>
        </p:nvPicPr>
        <p:blipFill rotWithShape="1">
          <a:blip r:embed="rId2">
            <a:alphaModFix/>
          </a:blip>
          <a:srcRect b="0" l="0" r="0" t="0"/>
          <a:stretch/>
        </p:blipFill>
        <p:spPr>
          <a:xfrm>
            <a:off x="16549999" y="848190"/>
            <a:ext cx="953601" cy="667642"/>
          </a:xfrm>
          <a:prstGeom prst="rect">
            <a:avLst/>
          </a:prstGeom>
          <a:noFill/>
          <a:ln>
            <a:noFill/>
          </a:ln>
        </p:spPr>
      </p:pic>
      <p:sp>
        <p:nvSpPr>
          <p:cNvPr id="343" name="Google Shape;343;p33"/>
          <p:cNvSpPr txBox="1"/>
          <p:nvPr>
            <p:ph type="title"/>
          </p:nvPr>
        </p:nvSpPr>
        <p:spPr>
          <a:xfrm>
            <a:off x="1333500" y="2400300"/>
            <a:ext cx="13239900" cy="46671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grpSp>
        <p:nvGrpSpPr>
          <p:cNvPr id="344" name="Google Shape;344;p33"/>
          <p:cNvGrpSpPr/>
          <p:nvPr/>
        </p:nvGrpSpPr>
        <p:grpSpPr>
          <a:xfrm>
            <a:off x="1333500" y="997673"/>
            <a:ext cx="1278450" cy="1211850"/>
            <a:chOff x="0" y="0"/>
            <a:chExt cx="1704600" cy="1615800"/>
          </a:xfrm>
        </p:grpSpPr>
        <p:sp>
          <p:nvSpPr>
            <p:cNvPr id="345" name="Google Shape;345;p33"/>
            <p:cNvSpPr/>
            <p:nvPr/>
          </p:nvSpPr>
          <p:spPr>
            <a:xfrm>
              <a:off x="0" y="0"/>
              <a:ext cx="1704600" cy="1615800"/>
            </a:xfrm>
            <a:prstGeom prst="roundRect">
              <a:avLst>
                <a:gd fmla="val 18170" name="adj"/>
              </a:avLst>
            </a:prstGeom>
            <a:gradFill>
              <a:gsLst>
                <a:gs pos="0">
                  <a:srgbClr val="CFE9FE">
                    <a:alpha val="30196"/>
                  </a:srgbClr>
                </a:gs>
                <a:gs pos="9810">
                  <a:srgbClr val="CFE9FE">
                    <a:alpha val="30196"/>
                  </a:srgbClr>
                </a:gs>
                <a:gs pos="100000">
                  <a:srgbClr val="90D0FE"/>
                </a:gs>
              </a:gsLst>
              <a:path path="circle">
                <a:fillToRect b="100%" l="100%" r="0%" t="0%"/>
              </a:path>
              <a:tileRect b="0%" l="0%" r="-100%" t="-100%"/>
            </a:gradFill>
            <a:ln cap="flat" cmpd="sng" w="9525">
              <a:solidFill>
                <a:srgbClr val="D8E6FE"/>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sp>
          <p:nvSpPr>
            <p:cNvPr id="346" name="Google Shape;346;p33"/>
            <p:cNvSpPr/>
            <p:nvPr/>
          </p:nvSpPr>
          <p:spPr>
            <a:xfrm>
              <a:off x="0" y="0"/>
              <a:ext cx="1704600" cy="1615800"/>
            </a:xfrm>
            <a:prstGeom prst="roundRect">
              <a:avLst>
                <a:gd fmla="val 18170" name="adj"/>
              </a:avLst>
            </a:prstGeom>
            <a:gradFill>
              <a:gsLst>
                <a:gs pos="0">
                  <a:srgbClr val="FFFEFE"/>
                </a:gs>
                <a:gs pos="3230">
                  <a:srgbClr val="FFFEFE"/>
                </a:gs>
                <a:gs pos="100000">
                  <a:srgbClr val="FFFEFE">
                    <a:alpha val="0"/>
                  </a:srgbClr>
                </a:gs>
              </a:gsLst>
              <a:path path="circle">
                <a:fillToRect b="100%" l="0%" r="100%" t="0%"/>
              </a:path>
              <a:tileRect b="0%" l="-100%" r="0%" t="-10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sp>
          <p:nvSpPr>
            <p:cNvPr id="347" name="Google Shape;347;p33"/>
            <p:cNvSpPr/>
            <p:nvPr/>
          </p:nvSpPr>
          <p:spPr>
            <a:xfrm>
              <a:off x="0" y="0"/>
              <a:ext cx="1704600" cy="1615800"/>
            </a:xfrm>
            <a:prstGeom prst="roundRect">
              <a:avLst>
                <a:gd fmla="val 18170" name="adj"/>
              </a:avLst>
            </a:prstGeom>
            <a:gradFill>
              <a:gsLst>
                <a:gs pos="0">
                  <a:srgbClr val="FFFEFE"/>
                </a:gs>
                <a:gs pos="1570">
                  <a:srgbClr val="FFFEFE"/>
                </a:gs>
                <a:gs pos="100000">
                  <a:srgbClr val="CFE9FE">
                    <a:alpha val="0"/>
                  </a:srgbClr>
                </a:gs>
              </a:gsLst>
              <a:path path="circle">
                <a:fillToRect b="100%" l="100%" r="0%" t="0%"/>
              </a:path>
              <a:tileRect b="0%" l="0%" r="-100%" t="-10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grpSp>
      <p:sp>
        <p:nvSpPr>
          <p:cNvPr id="348" name="Google Shape;348;p33"/>
          <p:cNvSpPr/>
          <p:nvPr/>
        </p:nvSpPr>
        <p:spPr>
          <a:xfrm>
            <a:off x="1566796" y="1268815"/>
            <a:ext cx="830682" cy="669330"/>
          </a:xfrm>
          <a:custGeom>
            <a:rect b="b" l="l" r="r" t="t"/>
            <a:pathLst>
              <a:path extrusionOk="0" h="21600" w="21600">
                <a:moveTo>
                  <a:pt x="8391" y="0"/>
                </a:moveTo>
                <a:cubicBezTo>
                  <a:pt x="2863" y="79"/>
                  <a:pt x="0" y="4503"/>
                  <a:pt x="0" y="10260"/>
                </a:cubicBezTo>
                <a:lnTo>
                  <a:pt x="0" y="21600"/>
                </a:lnTo>
                <a:lnTo>
                  <a:pt x="8454" y="21600"/>
                </a:lnTo>
                <a:lnTo>
                  <a:pt x="8454" y="11128"/>
                </a:lnTo>
                <a:lnTo>
                  <a:pt x="4708" y="11128"/>
                </a:lnTo>
                <a:cubicBezTo>
                  <a:pt x="4708" y="6948"/>
                  <a:pt x="5532" y="5994"/>
                  <a:pt x="8391" y="5284"/>
                </a:cubicBezTo>
                <a:lnTo>
                  <a:pt x="8391" y="0"/>
                </a:lnTo>
                <a:close/>
                <a:moveTo>
                  <a:pt x="21538" y="0"/>
                </a:moveTo>
                <a:cubicBezTo>
                  <a:pt x="16009" y="79"/>
                  <a:pt x="13146" y="4503"/>
                  <a:pt x="13146" y="10260"/>
                </a:cubicBezTo>
                <a:lnTo>
                  <a:pt x="13146" y="21600"/>
                </a:lnTo>
                <a:lnTo>
                  <a:pt x="21600" y="21600"/>
                </a:lnTo>
                <a:lnTo>
                  <a:pt x="21600" y="11128"/>
                </a:lnTo>
                <a:lnTo>
                  <a:pt x="17855" y="11128"/>
                </a:lnTo>
                <a:cubicBezTo>
                  <a:pt x="17855" y="6948"/>
                  <a:pt x="18678" y="5994"/>
                  <a:pt x="21538" y="5284"/>
                </a:cubicBezTo>
                <a:lnTo>
                  <a:pt x="21538" y="0"/>
                </a:lnTo>
                <a:close/>
              </a:path>
            </a:pathLst>
          </a:custGeom>
          <a:solidFill>
            <a:srgbClr val="08ABED"/>
          </a:solidFill>
          <a:ln>
            <a:noFill/>
          </a:ln>
        </p:spPr>
        <p:txBody>
          <a:bodyPr anchorCtr="0" anchor="ctr" bIns="32500" lIns="32500" spcFirstLastPara="1" rIns="32500" wrap="square" tIns="32500">
            <a:noAutofit/>
          </a:bodyPr>
          <a:lstStyle/>
          <a:p>
            <a:pPr indent="0" lvl="0" marL="0" marR="0" rtl="0" algn="ctr">
              <a:lnSpc>
                <a:spcPct val="90000"/>
              </a:lnSpc>
              <a:spcBef>
                <a:spcPts val="0"/>
              </a:spcBef>
              <a:spcAft>
                <a:spcPts val="0"/>
              </a:spcAft>
              <a:buClr>
                <a:srgbClr val="003366"/>
              </a:buClr>
              <a:buSzPts val="2900"/>
              <a:buFont typeface="Arial"/>
              <a:buNone/>
            </a:pPr>
            <a:r>
              <a:t/>
            </a:r>
            <a:endParaRPr b="0" i="0" sz="2900" u="none" cap="none" strike="noStrike">
              <a:solidFill>
                <a:srgbClr val="032D60"/>
              </a:solidFill>
              <a:latin typeface="Arial"/>
              <a:ea typeface="Arial"/>
              <a:cs typeface="Arial"/>
              <a:sym typeface="Arial"/>
            </a:endParaRPr>
          </a:p>
        </p:txBody>
      </p:sp>
      <p:pic>
        <p:nvPicPr>
          <p:cNvPr id="349" name="Google Shape;349;p33" title="BE-MVP-Icon-Spark_Redux_V3_RIGHT_yellow.png"/>
          <p:cNvPicPr preferRelativeResize="0"/>
          <p:nvPr/>
        </p:nvPicPr>
        <p:blipFill rotWithShape="1">
          <a:blip r:embed="rId3">
            <a:alphaModFix/>
          </a:blip>
          <a:srcRect b="0" l="22394" r="8487" t="0"/>
          <a:stretch/>
        </p:blipFill>
        <p:spPr>
          <a:xfrm>
            <a:off x="-3475" y="2091850"/>
            <a:ext cx="603525" cy="931975"/>
          </a:xfrm>
          <a:prstGeom prst="rect">
            <a:avLst/>
          </a:prstGeom>
          <a:noFill/>
          <a:ln>
            <a:noFill/>
          </a:ln>
        </p:spPr>
      </p:pic>
      <p:pic>
        <p:nvPicPr>
          <p:cNvPr id="350" name="Google Shape;350;p33"/>
          <p:cNvPicPr preferRelativeResize="0"/>
          <p:nvPr/>
        </p:nvPicPr>
        <p:blipFill>
          <a:blip r:embed="rId4">
            <a:alphaModFix/>
          </a:blip>
          <a:stretch>
            <a:fillRect/>
          </a:stretch>
        </p:blipFill>
        <p:spPr>
          <a:xfrm>
            <a:off x="16550000" y="848191"/>
            <a:ext cx="953599" cy="667523"/>
          </a:xfrm>
          <a:prstGeom prst="rect">
            <a:avLst/>
          </a:prstGeom>
          <a:noFill/>
          <a:ln>
            <a:noFill/>
          </a:ln>
        </p:spPr>
      </p:pic>
      <p:sp>
        <p:nvSpPr>
          <p:cNvPr id="351" name="Google Shape;351;p33"/>
          <p:cNvSpPr txBox="1"/>
          <p:nvPr>
            <p:ph idx="1" type="subTitle"/>
          </p:nvPr>
        </p:nvSpPr>
        <p:spPr>
          <a:xfrm>
            <a:off x="1333500" y="7610475"/>
            <a:ext cx="13239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None/>
              <a:defRPr>
                <a:solidFill>
                  <a:schemeClr val="dk1"/>
                </a:solidFill>
              </a:defRPr>
            </a:lvl1pPr>
            <a:lvl2pPr lvl="1" rtl="0">
              <a:spcBef>
                <a:spcPts val="0"/>
              </a:spcBef>
              <a:spcAft>
                <a:spcPts val="0"/>
              </a:spcAft>
              <a:buSzPts val="3000"/>
              <a:buNone/>
              <a:defRPr sz="3000"/>
            </a:lvl2pPr>
            <a:lvl3pPr lvl="2" rtl="0">
              <a:spcBef>
                <a:spcPts val="1800"/>
              </a:spcBef>
              <a:spcAft>
                <a:spcPts val="0"/>
              </a:spcAft>
              <a:buSzPts val="3000"/>
              <a:buNone/>
              <a:defRPr sz="3000"/>
            </a:lvl3pPr>
            <a:lvl4pPr lvl="3" rtl="0">
              <a:spcBef>
                <a:spcPts val="1800"/>
              </a:spcBef>
              <a:spcAft>
                <a:spcPts val="0"/>
              </a:spcAft>
              <a:buSzPts val="3000"/>
              <a:buNone/>
              <a:defRPr sz="3000"/>
            </a:lvl4pPr>
            <a:lvl5pPr lvl="4" rtl="0">
              <a:spcBef>
                <a:spcPts val="1800"/>
              </a:spcBef>
              <a:spcAft>
                <a:spcPts val="0"/>
              </a:spcAft>
              <a:buSzPts val="3000"/>
              <a:buNone/>
              <a:defRPr sz="3000"/>
            </a:lvl5pPr>
            <a:lvl6pPr lvl="5" rtl="0">
              <a:spcBef>
                <a:spcPts val="1800"/>
              </a:spcBef>
              <a:spcAft>
                <a:spcPts val="0"/>
              </a:spcAft>
              <a:buSzPts val="3000"/>
              <a:buNone/>
              <a:defRPr sz="3000"/>
            </a:lvl6pPr>
            <a:lvl7pPr lvl="6" rtl="0">
              <a:spcBef>
                <a:spcPts val="1800"/>
              </a:spcBef>
              <a:spcAft>
                <a:spcPts val="0"/>
              </a:spcAft>
              <a:buSzPts val="3000"/>
              <a:buNone/>
              <a:defRPr sz="3000"/>
            </a:lvl7pPr>
            <a:lvl8pPr lvl="7" rtl="0">
              <a:spcBef>
                <a:spcPts val="1800"/>
              </a:spcBef>
              <a:spcAft>
                <a:spcPts val="0"/>
              </a:spcAft>
              <a:buSzPts val="3000"/>
              <a:buNone/>
              <a:defRPr sz="3000"/>
            </a:lvl8pPr>
            <a:lvl9pPr lvl="8" rtl="0">
              <a:spcBef>
                <a:spcPts val="1800"/>
              </a:spcBef>
              <a:spcAft>
                <a:spcPts val="1800"/>
              </a:spcAft>
              <a:buSzPts val="3000"/>
              <a:buNone/>
              <a:defRPr sz="3000"/>
            </a:lvl9pPr>
          </a:lstStyle>
          <a:p/>
        </p:txBody>
      </p:sp>
      <p:pic>
        <p:nvPicPr>
          <p:cNvPr descr="Blue_single_sparkle.png" id="352" name="Google Shape;352;p33"/>
          <p:cNvPicPr preferRelativeResize="0"/>
          <p:nvPr/>
        </p:nvPicPr>
        <p:blipFill rotWithShape="1">
          <a:blip r:embed="rId5">
            <a:alphaModFix/>
          </a:blip>
          <a:srcRect b="0" l="0" r="0" t="0"/>
          <a:stretch/>
        </p:blipFill>
        <p:spPr>
          <a:xfrm rot="-661349">
            <a:off x="16381524" y="4545351"/>
            <a:ext cx="513356" cy="521135"/>
          </a:xfrm>
          <a:prstGeom prst="rect">
            <a:avLst/>
          </a:prstGeom>
          <a:noFill/>
          <a:ln>
            <a:noFill/>
          </a:ln>
        </p:spPr>
      </p:pic>
      <p:pic>
        <p:nvPicPr>
          <p:cNvPr id="353" name="Google Shape;353;p33" title="BE-MVP-Icon-Spark_Redux_V3_STRAIGHT_yellow.png"/>
          <p:cNvPicPr preferRelativeResize="0"/>
          <p:nvPr/>
        </p:nvPicPr>
        <p:blipFill rotWithShape="1">
          <a:blip r:embed="rId6">
            <a:alphaModFix/>
          </a:blip>
          <a:srcRect b="9694" l="6796" r="49410" t="2570"/>
          <a:stretch/>
        </p:blipFill>
        <p:spPr>
          <a:xfrm>
            <a:off x="16857842" y="4532375"/>
            <a:ext cx="1439774" cy="307882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Statement 1">
  <p:cSld name="TITLE_1_1_1_1_1_1_1_1_1_1_1_1_1_1_1_1_1_1_1_1_1_1_1_1_1_1_1">
    <p:bg>
      <p:bgPr>
        <a:solidFill>
          <a:srgbClr val="CFE9FE"/>
        </a:solidFill>
      </p:bgPr>
    </p:bg>
    <p:spTree>
      <p:nvGrpSpPr>
        <p:cNvPr id="354" name="Shape 354"/>
        <p:cNvGrpSpPr/>
        <p:nvPr/>
      </p:nvGrpSpPr>
      <p:grpSpPr>
        <a:xfrm>
          <a:off x="0" y="0"/>
          <a:ext cx="0" cy="0"/>
          <a:chOff x="0" y="0"/>
          <a:chExt cx="0" cy="0"/>
        </a:xfrm>
      </p:grpSpPr>
      <p:pic>
        <p:nvPicPr>
          <p:cNvPr id="355" name="Google Shape;355;p34"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356" name="Google Shape;356;p34"/>
          <p:cNvSpPr txBox="1"/>
          <p:nvPr>
            <p:ph type="title"/>
          </p:nvPr>
        </p:nvSpPr>
        <p:spPr>
          <a:xfrm>
            <a:off x="1133475" y="3705225"/>
            <a:ext cx="16020900" cy="30909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Clr>
                <a:schemeClr val="lt1"/>
              </a:buClr>
              <a:buSzPts val="10800"/>
              <a:buNone/>
              <a:defRPr sz="10800">
                <a:solidFill>
                  <a:schemeClr val="lt1"/>
                </a:solidFill>
              </a:defRPr>
            </a:lvl1pPr>
            <a:lvl2pPr lvl="1" rtl="0" algn="ctr">
              <a:spcBef>
                <a:spcPts val="0"/>
              </a:spcBef>
              <a:spcAft>
                <a:spcPts val="0"/>
              </a:spcAft>
              <a:buClr>
                <a:schemeClr val="accent3"/>
              </a:buClr>
              <a:buSzPts val="10800"/>
              <a:buNone/>
              <a:defRPr sz="10800">
                <a:solidFill>
                  <a:schemeClr val="accent3"/>
                </a:solidFill>
              </a:defRPr>
            </a:lvl2pPr>
            <a:lvl3pPr lvl="2" rtl="0" algn="ctr">
              <a:spcBef>
                <a:spcPts val="0"/>
              </a:spcBef>
              <a:spcAft>
                <a:spcPts val="0"/>
              </a:spcAft>
              <a:buClr>
                <a:schemeClr val="accent3"/>
              </a:buClr>
              <a:buSzPts val="10800"/>
              <a:buNone/>
              <a:defRPr sz="10800">
                <a:solidFill>
                  <a:schemeClr val="accent3"/>
                </a:solidFill>
              </a:defRPr>
            </a:lvl3pPr>
            <a:lvl4pPr lvl="3" rtl="0" algn="ctr">
              <a:spcBef>
                <a:spcPts val="0"/>
              </a:spcBef>
              <a:spcAft>
                <a:spcPts val="0"/>
              </a:spcAft>
              <a:buClr>
                <a:schemeClr val="accent3"/>
              </a:buClr>
              <a:buSzPts val="10800"/>
              <a:buNone/>
              <a:defRPr sz="10800">
                <a:solidFill>
                  <a:schemeClr val="accent3"/>
                </a:solidFill>
              </a:defRPr>
            </a:lvl4pPr>
            <a:lvl5pPr lvl="4" rtl="0" algn="ctr">
              <a:spcBef>
                <a:spcPts val="0"/>
              </a:spcBef>
              <a:spcAft>
                <a:spcPts val="0"/>
              </a:spcAft>
              <a:buClr>
                <a:schemeClr val="accent3"/>
              </a:buClr>
              <a:buSzPts val="10800"/>
              <a:buNone/>
              <a:defRPr sz="10800">
                <a:solidFill>
                  <a:schemeClr val="accent3"/>
                </a:solidFill>
              </a:defRPr>
            </a:lvl5pPr>
            <a:lvl6pPr lvl="5" rtl="0" algn="ctr">
              <a:spcBef>
                <a:spcPts val="0"/>
              </a:spcBef>
              <a:spcAft>
                <a:spcPts val="0"/>
              </a:spcAft>
              <a:buClr>
                <a:schemeClr val="accent3"/>
              </a:buClr>
              <a:buSzPts val="10800"/>
              <a:buNone/>
              <a:defRPr sz="10800">
                <a:solidFill>
                  <a:schemeClr val="accent3"/>
                </a:solidFill>
              </a:defRPr>
            </a:lvl6pPr>
            <a:lvl7pPr lvl="6" rtl="0" algn="ctr">
              <a:spcBef>
                <a:spcPts val="0"/>
              </a:spcBef>
              <a:spcAft>
                <a:spcPts val="0"/>
              </a:spcAft>
              <a:buClr>
                <a:schemeClr val="accent3"/>
              </a:buClr>
              <a:buSzPts val="10800"/>
              <a:buNone/>
              <a:defRPr sz="10800">
                <a:solidFill>
                  <a:schemeClr val="accent3"/>
                </a:solidFill>
              </a:defRPr>
            </a:lvl7pPr>
            <a:lvl8pPr lvl="7" rtl="0" algn="ctr">
              <a:spcBef>
                <a:spcPts val="0"/>
              </a:spcBef>
              <a:spcAft>
                <a:spcPts val="0"/>
              </a:spcAft>
              <a:buClr>
                <a:schemeClr val="accent3"/>
              </a:buClr>
              <a:buSzPts val="10800"/>
              <a:buNone/>
              <a:defRPr sz="10800">
                <a:solidFill>
                  <a:schemeClr val="accent3"/>
                </a:solidFill>
              </a:defRPr>
            </a:lvl8pPr>
            <a:lvl9pPr lvl="8" rtl="0" algn="ctr">
              <a:spcBef>
                <a:spcPts val="0"/>
              </a:spcBef>
              <a:spcAft>
                <a:spcPts val="0"/>
              </a:spcAft>
              <a:buClr>
                <a:schemeClr val="accent3"/>
              </a:buClr>
              <a:buSzPts val="10800"/>
              <a:buNone/>
              <a:defRPr sz="10800">
                <a:solidFill>
                  <a:schemeClr val="accent3"/>
                </a:solidFill>
              </a:defRPr>
            </a:lvl9pPr>
          </a:lstStyle>
          <a:p/>
        </p:txBody>
      </p:sp>
      <p:pic>
        <p:nvPicPr>
          <p:cNvPr id="357" name="Google Shape;357;p34"/>
          <p:cNvPicPr preferRelativeResize="0"/>
          <p:nvPr/>
        </p:nvPicPr>
        <p:blipFill>
          <a:blip r:embed="rId3">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Statement 2">
  <p:cSld name="TITLE_1_1_1_1_1_1_1_1_1_1_1_1_1_1_1_1_1_1_1_1_1_1_1_1_1_1_1_1">
    <p:bg>
      <p:bgPr>
        <a:solidFill>
          <a:srgbClr val="CFE9FE"/>
        </a:solidFill>
      </p:bgPr>
    </p:bg>
    <p:spTree>
      <p:nvGrpSpPr>
        <p:cNvPr id="358" name="Shape 358"/>
        <p:cNvGrpSpPr/>
        <p:nvPr/>
      </p:nvGrpSpPr>
      <p:grpSpPr>
        <a:xfrm>
          <a:off x="0" y="0"/>
          <a:ext cx="0" cy="0"/>
          <a:chOff x="0" y="0"/>
          <a:chExt cx="0" cy="0"/>
        </a:xfrm>
      </p:grpSpPr>
      <p:sp>
        <p:nvSpPr>
          <p:cNvPr id="359" name="Google Shape;359;p35"/>
          <p:cNvSpPr/>
          <p:nvPr/>
        </p:nvSpPr>
        <p:spPr>
          <a:xfrm>
            <a:off x="868686" y="1888867"/>
            <a:ext cx="14619312" cy="6509268"/>
          </a:xfrm>
          <a:custGeom>
            <a:rect b="b" l="l" r="r" t="t"/>
            <a:pathLst>
              <a:path extrusionOk="0" h="21600" w="21600">
                <a:moveTo>
                  <a:pt x="0" y="635"/>
                </a:moveTo>
                <a:cubicBezTo>
                  <a:pt x="0" y="460"/>
                  <a:pt x="32" y="301"/>
                  <a:pt x="83" y="186"/>
                </a:cubicBezTo>
                <a:cubicBezTo>
                  <a:pt x="134" y="71"/>
                  <a:pt x="205" y="0"/>
                  <a:pt x="283" y="0"/>
                </a:cubicBezTo>
                <a:lnTo>
                  <a:pt x="21317" y="0"/>
                </a:lnTo>
                <a:cubicBezTo>
                  <a:pt x="21395" y="0"/>
                  <a:pt x="21466" y="71"/>
                  <a:pt x="21517" y="186"/>
                </a:cubicBezTo>
                <a:cubicBezTo>
                  <a:pt x="21568" y="301"/>
                  <a:pt x="21600" y="460"/>
                  <a:pt x="21600" y="635"/>
                </a:cubicBezTo>
                <a:lnTo>
                  <a:pt x="21600" y="671"/>
                </a:lnTo>
                <a:cubicBezTo>
                  <a:pt x="21600" y="773"/>
                  <a:pt x="21589" y="874"/>
                  <a:pt x="21568" y="965"/>
                </a:cubicBezTo>
                <a:cubicBezTo>
                  <a:pt x="20895" y="3915"/>
                  <a:pt x="20516" y="7258"/>
                  <a:pt x="20516" y="10800"/>
                </a:cubicBezTo>
                <a:cubicBezTo>
                  <a:pt x="20516" y="14342"/>
                  <a:pt x="20895" y="17685"/>
                  <a:pt x="21568" y="20635"/>
                </a:cubicBezTo>
                <a:cubicBezTo>
                  <a:pt x="21589" y="20726"/>
                  <a:pt x="21600" y="20827"/>
                  <a:pt x="21600" y="20929"/>
                </a:cubicBezTo>
                <a:lnTo>
                  <a:pt x="21600" y="20965"/>
                </a:lnTo>
                <a:cubicBezTo>
                  <a:pt x="21600" y="21140"/>
                  <a:pt x="21568" y="21299"/>
                  <a:pt x="21517" y="21414"/>
                </a:cubicBezTo>
                <a:cubicBezTo>
                  <a:pt x="21466" y="21529"/>
                  <a:pt x="21395" y="21600"/>
                  <a:pt x="21317" y="21600"/>
                </a:cubicBezTo>
                <a:lnTo>
                  <a:pt x="283" y="21600"/>
                </a:lnTo>
                <a:cubicBezTo>
                  <a:pt x="205" y="21600"/>
                  <a:pt x="134" y="21529"/>
                  <a:pt x="83" y="21414"/>
                </a:cubicBezTo>
                <a:cubicBezTo>
                  <a:pt x="32" y="21299"/>
                  <a:pt x="0" y="21140"/>
                  <a:pt x="0" y="20965"/>
                </a:cubicBezTo>
                <a:lnTo>
                  <a:pt x="0" y="635"/>
                </a:lnTo>
                <a:close/>
              </a:path>
            </a:pathLst>
          </a:custGeom>
          <a:solidFill>
            <a:schemeClr val="lt1"/>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60" name="Google Shape;360;p35"/>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id="361" name="Google Shape;361;p35" title="BE-MVP-Icon-Spark_Redux_V3_STRAIGHT_yellow.png"/>
          <p:cNvPicPr preferRelativeResize="0"/>
          <p:nvPr/>
        </p:nvPicPr>
        <p:blipFill rotWithShape="1">
          <a:blip r:embed="rId3">
            <a:alphaModFix/>
          </a:blip>
          <a:srcRect b="2552" l="0" r="0" t="2552"/>
          <a:stretch/>
        </p:blipFill>
        <p:spPr>
          <a:xfrm rot="498582">
            <a:off x="13806739" y="8151217"/>
            <a:ext cx="966926" cy="979298"/>
          </a:xfrm>
          <a:prstGeom prst="rect">
            <a:avLst/>
          </a:prstGeom>
          <a:noFill/>
          <a:ln>
            <a:noFill/>
          </a:ln>
        </p:spPr>
      </p:pic>
      <p:pic>
        <p:nvPicPr>
          <p:cNvPr id="362" name="Google Shape;362;p35" title="BE-MVP-Icon-Spark_Redux_V3_STRAIGHT_yellow.png"/>
          <p:cNvPicPr preferRelativeResize="0"/>
          <p:nvPr/>
        </p:nvPicPr>
        <p:blipFill rotWithShape="1">
          <a:blip r:embed="rId3">
            <a:alphaModFix/>
          </a:blip>
          <a:srcRect b="2552" l="0" r="0" t="2552"/>
          <a:stretch/>
        </p:blipFill>
        <p:spPr>
          <a:xfrm rot="-1459507">
            <a:off x="2495168" y="1072918"/>
            <a:ext cx="495528" cy="501868"/>
          </a:xfrm>
          <a:prstGeom prst="rect">
            <a:avLst/>
          </a:prstGeom>
          <a:noFill/>
          <a:ln>
            <a:noFill/>
          </a:ln>
        </p:spPr>
      </p:pic>
      <p:pic>
        <p:nvPicPr>
          <p:cNvPr id="363" name="Google Shape;363;p35" title="BE-MVP-Icon-Spark_Redux_V3_LEFT_yellow.png"/>
          <p:cNvPicPr preferRelativeResize="0"/>
          <p:nvPr/>
        </p:nvPicPr>
        <p:blipFill rotWithShape="1">
          <a:blip r:embed="rId4">
            <a:alphaModFix/>
          </a:blip>
          <a:srcRect b="2552" l="0" r="0" t="2552"/>
          <a:stretch/>
        </p:blipFill>
        <p:spPr>
          <a:xfrm rot="-1459490">
            <a:off x="1926380" y="1034195"/>
            <a:ext cx="248485" cy="251664"/>
          </a:xfrm>
          <a:prstGeom prst="rect">
            <a:avLst/>
          </a:prstGeom>
          <a:noFill/>
          <a:ln>
            <a:noFill/>
          </a:ln>
        </p:spPr>
      </p:pic>
      <p:sp>
        <p:nvSpPr>
          <p:cNvPr id="364" name="Google Shape;364;p35"/>
          <p:cNvSpPr txBox="1"/>
          <p:nvPr>
            <p:ph type="title"/>
          </p:nvPr>
        </p:nvSpPr>
        <p:spPr>
          <a:xfrm>
            <a:off x="1333500" y="2314575"/>
            <a:ext cx="12954000" cy="47148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p:txBody>
      </p:sp>
      <p:sp>
        <p:nvSpPr>
          <p:cNvPr id="365" name="Google Shape;365;p35"/>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200"/>
              <a:buNone/>
              <a:defRPr sz="3200">
                <a:solidFill>
                  <a:schemeClr val="dk1"/>
                </a:solidFill>
              </a:defRPr>
            </a:lvl1pPr>
            <a:lvl2pPr lvl="1" rtl="0">
              <a:spcBef>
                <a:spcPts val="0"/>
              </a:spcBef>
              <a:spcAft>
                <a:spcPts val="0"/>
              </a:spcAft>
              <a:buSzPts val="3600"/>
              <a:buNone/>
              <a:defRPr sz="3600"/>
            </a:lvl2pPr>
            <a:lvl3pPr lvl="2" rtl="0">
              <a:spcBef>
                <a:spcPts val="1800"/>
              </a:spcBef>
              <a:spcAft>
                <a:spcPts val="0"/>
              </a:spcAft>
              <a:buSzPts val="3600"/>
              <a:buNone/>
              <a:defRPr sz="3600"/>
            </a:lvl3pPr>
            <a:lvl4pPr lvl="3" rtl="0">
              <a:spcBef>
                <a:spcPts val="1800"/>
              </a:spcBef>
              <a:spcAft>
                <a:spcPts val="0"/>
              </a:spcAft>
              <a:buSzPts val="3600"/>
              <a:buNone/>
              <a:defRPr sz="3600"/>
            </a:lvl4pPr>
            <a:lvl5pPr lvl="4" rtl="0">
              <a:spcBef>
                <a:spcPts val="1800"/>
              </a:spcBef>
              <a:spcAft>
                <a:spcPts val="0"/>
              </a:spcAft>
              <a:buSzPts val="3600"/>
              <a:buNone/>
              <a:defRPr sz="3600"/>
            </a:lvl5pPr>
            <a:lvl6pPr lvl="5" rtl="0">
              <a:spcBef>
                <a:spcPts val="1800"/>
              </a:spcBef>
              <a:spcAft>
                <a:spcPts val="0"/>
              </a:spcAft>
              <a:buSzPts val="3600"/>
              <a:buNone/>
              <a:defRPr sz="3600"/>
            </a:lvl6pPr>
            <a:lvl7pPr lvl="6" rtl="0">
              <a:spcBef>
                <a:spcPts val="1800"/>
              </a:spcBef>
              <a:spcAft>
                <a:spcPts val="0"/>
              </a:spcAft>
              <a:buSzPts val="3600"/>
              <a:buNone/>
              <a:defRPr sz="3600"/>
            </a:lvl7pPr>
            <a:lvl8pPr lvl="7" rtl="0">
              <a:spcBef>
                <a:spcPts val="1800"/>
              </a:spcBef>
              <a:spcAft>
                <a:spcPts val="0"/>
              </a:spcAft>
              <a:buSzPts val="3600"/>
              <a:buNone/>
              <a:defRPr sz="3600"/>
            </a:lvl8pPr>
            <a:lvl9pPr lvl="8" rtl="0">
              <a:spcBef>
                <a:spcPts val="1800"/>
              </a:spcBef>
              <a:spcAft>
                <a:spcPts val="1800"/>
              </a:spcAft>
              <a:buSzPts val="3600"/>
              <a:buNone/>
              <a:defRPr sz="3600"/>
            </a:lvl9pPr>
          </a:lstStyle>
          <a:p/>
        </p:txBody>
      </p:sp>
      <p:pic>
        <p:nvPicPr>
          <p:cNvPr id="366" name="Google Shape;366;p35" title="BE-MVP-Icon-Spark_Redux_V3_LEFT_yellow.png"/>
          <p:cNvPicPr preferRelativeResize="0"/>
          <p:nvPr/>
        </p:nvPicPr>
        <p:blipFill rotWithShape="1">
          <a:blip r:embed="rId4">
            <a:alphaModFix/>
          </a:blip>
          <a:srcRect b="0" l="1466" r="25911" t="0"/>
          <a:stretch/>
        </p:blipFill>
        <p:spPr>
          <a:xfrm rot="-4">
            <a:off x="16276822" y="5727051"/>
            <a:ext cx="2011175" cy="295574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Statement 3">
  <p:cSld name="TITLE_1_1_1_1_1_1_1_1_1_1_1_1_1_1_1_1_1_1_1_1_1_1_1_1_1_1_1_1_3">
    <p:bg>
      <p:bgPr>
        <a:solidFill>
          <a:srgbClr val="CFE9FE"/>
        </a:solidFill>
      </p:bgPr>
    </p:bg>
    <p:spTree>
      <p:nvGrpSpPr>
        <p:cNvPr id="367" name="Shape 367"/>
        <p:cNvGrpSpPr/>
        <p:nvPr/>
      </p:nvGrpSpPr>
      <p:grpSpPr>
        <a:xfrm>
          <a:off x="0" y="0"/>
          <a:ext cx="0" cy="0"/>
          <a:chOff x="0" y="0"/>
          <a:chExt cx="0" cy="0"/>
        </a:xfrm>
      </p:grpSpPr>
      <p:pic>
        <p:nvPicPr>
          <p:cNvPr id="368" name="Google Shape;368;p36"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369" name="Google Shape;369;p36"/>
          <p:cNvSpPr/>
          <p:nvPr/>
        </p:nvSpPr>
        <p:spPr>
          <a:xfrm>
            <a:off x="868686" y="1888867"/>
            <a:ext cx="14619312" cy="6509268"/>
          </a:xfrm>
          <a:custGeom>
            <a:rect b="b" l="l" r="r" t="t"/>
            <a:pathLst>
              <a:path extrusionOk="0" h="21600" w="21600">
                <a:moveTo>
                  <a:pt x="0" y="635"/>
                </a:moveTo>
                <a:cubicBezTo>
                  <a:pt x="0" y="460"/>
                  <a:pt x="32" y="301"/>
                  <a:pt x="83" y="186"/>
                </a:cubicBezTo>
                <a:cubicBezTo>
                  <a:pt x="134" y="71"/>
                  <a:pt x="205" y="0"/>
                  <a:pt x="283" y="0"/>
                </a:cubicBezTo>
                <a:lnTo>
                  <a:pt x="21317" y="0"/>
                </a:lnTo>
                <a:cubicBezTo>
                  <a:pt x="21395" y="0"/>
                  <a:pt x="21466" y="71"/>
                  <a:pt x="21517" y="186"/>
                </a:cubicBezTo>
                <a:cubicBezTo>
                  <a:pt x="21568" y="301"/>
                  <a:pt x="21600" y="460"/>
                  <a:pt x="21600" y="635"/>
                </a:cubicBezTo>
                <a:lnTo>
                  <a:pt x="21600" y="671"/>
                </a:lnTo>
                <a:cubicBezTo>
                  <a:pt x="21600" y="773"/>
                  <a:pt x="21589" y="874"/>
                  <a:pt x="21568" y="965"/>
                </a:cubicBezTo>
                <a:cubicBezTo>
                  <a:pt x="20895" y="3915"/>
                  <a:pt x="20516" y="7258"/>
                  <a:pt x="20516" y="10800"/>
                </a:cubicBezTo>
                <a:cubicBezTo>
                  <a:pt x="20516" y="14342"/>
                  <a:pt x="20895" y="17685"/>
                  <a:pt x="21568" y="20635"/>
                </a:cubicBezTo>
                <a:cubicBezTo>
                  <a:pt x="21589" y="20726"/>
                  <a:pt x="21600" y="20827"/>
                  <a:pt x="21600" y="20929"/>
                </a:cubicBezTo>
                <a:lnTo>
                  <a:pt x="21600" y="20965"/>
                </a:lnTo>
                <a:cubicBezTo>
                  <a:pt x="21600" y="21140"/>
                  <a:pt x="21568" y="21299"/>
                  <a:pt x="21517" y="21414"/>
                </a:cubicBezTo>
                <a:cubicBezTo>
                  <a:pt x="21466" y="21529"/>
                  <a:pt x="21395" y="21600"/>
                  <a:pt x="21317" y="21600"/>
                </a:cubicBezTo>
                <a:lnTo>
                  <a:pt x="283" y="21600"/>
                </a:lnTo>
                <a:cubicBezTo>
                  <a:pt x="205" y="21600"/>
                  <a:pt x="134" y="21529"/>
                  <a:pt x="83" y="21414"/>
                </a:cubicBezTo>
                <a:cubicBezTo>
                  <a:pt x="32" y="21299"/>
                  <a:pt x="0" y="21140"/>
                  <a:pt x="0" y="20965"/>
                </a:cubicBezTo>
                <a:lnTo>
                  <a:pt x="0" y="635"/>
                </a:lnTo>
                <a:close/>
              </a:path>
            </a:pathLst>
          </a:custGeom>
          <a:solidFill>
            <a:srgbClr val="CFE9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70" name="Google Shape;370;p36"/>
          <p:cNvPicPr preferRelativeResize="0"/>
          <p:nvPr/>
        </p:nvPicPr>
        <p:blipFill>
          <a:blip r:embed="rId3">
            <a:alphaModFix/>
          </a:blip>
          <a:stretch>
            <a:fillRect/>
          </a:stretch>
        </p:blipFill>
        <p:spPr>
          <a:xfrm>
            <a:off x="16550000" y="848191"/>
            <a:ext cx="953599" cy="667523"/>
          </a:xfrm>
          <a:prstGeom prst="rect">
            <a:avLst/>
          </a:prstGeom>
          <a:noFill/>
          <a:ln>
            <a:noFill/>
          </a:ln>
        </p:spPr>
      </p:pic>
      <p:pic>
        <p:nvPicPr>
          <p:cNvPr id="371" name="Google Shape;371;p36" title="BE-MVP-Icon-Spark_Redux_V3_STRAIGHT_yellow.png"/>
          <p:cNvPicPr preferRelativeResize="0"/>
          <p:nvPr/>
        </p:nvPicPr>
        <p:blipFill rotWithShape="1">
          <a:blip r:embed="rId4">
            <a:alphaModFix/>
          </a:blip>
          <a:srcRect b="2552" l="0" r="0" t="2552"/>
          <a:stretch/>
        </p:blipFill>
        <p:spPr>
          <a:xfrm rot="498582">
            <a:off x="13806739" y="8151217"/>
            <a:ext cx="966926" cy="979298"/>
          </a:xfrm>
          <a:prstGeom prst="rect">
            <a:avLst/>
          </a:prstGeom>
          <a:noFill/>
          <a:ln>
            <a:noFill/>
          </a:ln>
        </p:spPr>
      </p:pic>
      <p:pic>
        <p:nvPicPr>
          <p:cNvPr id="372" name="Google Shape;372;p36" title="BE-MVP-Icon-Spark_Redux_V3_STRAIGHT_yellow.png"/>
          <p:cNvPicPr preferRelativeResize="0"/>
          <p:nvPr/>
        </p:nvPicPr>
        <p:blipFill rotWithShape="1">
          <a:blip r:embed="rId4">
            <a:alphaModFix/>
          </a:blip>
          <a:srcRect b="2552" l="0" r="0" t="2552"/>
          <a:stretch/>
        </p:blipFill>
        <p:spPr>
          <a:xfrm rot="-1459507">
            <a:off x="2495168" y="1072918"/>
            <a:ext cx="495528" cy="501868"/>
          </a:xfrm>
          <a:prstGeom prst="rect">
            <a:avLst/>
          </a:prstGeom>
          <a:noFill/>
          <a:ln>
            <a:noFill/>
          </a:ln>
        </p:spPr>
      </p:pic>
      <p:pic>
        <p:nvPicPr>
          <p:cNvPr id="373" name="Google Shape;373;p36" title="BE-MVP-Icon-Spark_Redux_V3_LEFT_yellow.png"/>
          <p:cNvPicPr preferRelativeResize="0"/>
          <p:nvPr/>
        </p:nvPicPr>
        <p:blipFill rotWithShape="1">
          <a:blip r:embed="rId5">
            <a:alphaModFix/>
          </a:blip>
          <a:srcRect b="2552" l="0" r="0" t="2552"/>
          <a:stretch/>
        </p:blipFill>
        <p:spPr>
          <a:xfrm rot="-1459490">
            <a:off x="1926380" y="1034195"/>
            <a:ext cx="248485" cy="251664"/>
          </a:xfrm>
          <a:prstGeom prst="rect">
            <a:avLst/>
          </a:prstGeom>
          <a:noFill/>
          <a:ln>
            <a:noFill/>
          </a:ln>
        </p:spPr>
      </p:pic>
      <p:sp>
        <p:nvSpPr>
          <p:cNvPr id="374" name="Google Shape;374;p36"/>
          <p:cNvSpPr txBox="1"/>
          <p:nvPr>
            <p:ph type="title"/>
          </p:nvPr>
        </p:nvSpPr>
        <p:spPr>
          <a:xfrm>
            <a:off x="1333500" y="2314575"/>
            <a:ext cx="12954000" cy="4762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375" name="Google Shape;375;p36"/>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sz="3200">
                <a:solidFill>
                  <a:schemeClr val="dk1"/>
                </a:solidFill>
              </a:defRPr>
            </a:lvl1pPr>
            <a:lvl2pPr lvl="1">
              <a:spcBef>
                <a:spcPts val="0"/>
              </a:spcBef>
              <a:spcAft>
                <a:spcPts val="0"/>
              </a:spcAft>
              <a:buSzPts val="3600"/>
              <a:buNone/>
              <a:defRPr sz="3600"/>
            </a:lvl2pPr>
            <a:lvl3pPr lvl="2">
              <a:spcBef>
                <a:spcPts val="1800"/>
              </a:spcBef>
              <a:spcAft>
                <a:spcPts val="0"/>
              </a:spcAft>
              <a:buSzPts val="3600"/>
              <a:buNone/>
              <a:defRPr sz="3600"/>
            </a:lvl3pPr>
            <a:lvl4pPr lvl="3">
              <a:spcBef>
                <a:spcPts val="1800"/>
              </a:spcBef>
              <a:spcAft>
                <a:spcPts val="0"/>
              </a:spcAft>
              <a:buSzPts val="3600"/>
              <a:buNone/>
              <a:defRPr sz="3600"/>
            </a:lvl4pPr>
            <a:lvl5pPr lvl="4">
              <a:spcBef>
                <a:spcPts val="1800"/>
              </a:spcBef>
              <a:spcAft>
                <a:spcPts val="0"/>
              </a:spcAft>
              <a:buSzPts val="3600"/>
              <a:buNone/>
              <a:defRPr sz="3600"/>
            </a:lvl5pPr>
            <a:lvl6pPr lvl="5">
              <a:spcBef>
                <a:spcPts val="1800"/>
              </a:spcBef>
              <a:spcAft>
                <a:spcPts val="0"/>
              </a:spcAft>
              <a:buSzPts val="3600"/>
              <a:buNone/>
              <a:defRPr sz="3600"/>
            </a:lvl6pPr>
            <a:lvl7pPr lvl="6">
              <a:spcBef>
                <a:spcPts val="1800"/>
              </a:spcBef>
              <a:spcAft>
                <a:spcPts val="0"/>
              </a:spcAft>
              <a:buSzPts val="3600"/>
              <a:buNone/>
              <a:defRPr sz="3600"/>
            </a:lvl7pPr>
            <a:lvl8pPr lvl="7">
              <a:spcBef>
                <a:spcPts val="1800"/>
              </a:spcBef>
              <a:spcAft>
                <a:spcPts val="0"/>
              </a:spcAft>
              <a:buSzPts val="3600"/>
              <a:buNone/>
              <a:defRPr sz="3600"/>
            </a:lvl8pPr>
            <a:lvl9pPr lvl="8">
              <a:spcBef>
                <a:spcPts val="1800"/>
              </a:spcBef>
              <a:spcAft>
                <a:spcPts val="1800"/>
              </a:spcAft>
              <a:buSzPts val="3600"/>
              <a:buNone/>
              <a:defRPr sz="3600"/>
            </a:lvl9pPr>
          </a:lstStyle>
          <a:p/>
        </p:txBody>
      </p:sp>
      <p:pic>
        <p:nvPicPr>
          <p:cNvPr id="376" name="Google Shape;376;p36" title="BE-MVP-Icon-Spark_Redux_V3_LEFT_yellow.png"/>
          <p:cNvPicPr preferRelativeResize="0"/>
          <p:nvPr/>
        </p:nvPicPr>
        <p:blipFill rotWithShape="1">
          <a:blip r:embed="rId5">
            <a:alphaModFix/>
          </a:blip>
          <a:srcRect b="0" l="1466" r="25911" t="0"/>
          <a:stretch/>
        </p:blipFill>
        <p:spPr>
          <a:xfrm rot="-4">
            <a:off x="16276822" y="5727051"/>
            <a:ext cx="2011175" cy="295574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Statement 4">
  <p:cSld name="TITLE_1_1_1_1_1_1_1_1_1_1_1_1_1_1_1_1_1_1_1_1_1_1_1_1_1_1_1_1_2">
    <p:bg>
      <p:bgPr>
        <a:solidFill>
          <a:srgbClr val="CFE9FE"/>
        </a:solidFill>
      </p:bgPr>
    </p:bg>
    <p:spTree>
      <p:nvGrpSpPr>
        <p:cNvPr id="377" name="Shape 377"/>
        <p:cNvGrpSpPr/>
        <p:nvPr/>
      </p:nvGrpSpPr>
      <p:grpSpPr>
        <a:xfrm>
          <a:off x="0" y="0"/>
          <a:ext cx="0" cy="0"/>
          <a:chOff x="0" y="0"/>
          <a:chExt cx="0" cy="0"/>
        </a:xfrm>
      </p:grpSpPr>
      <p:pic>
        <p:nvPicPr>
          <p:cNvPr id="378" name="Google Shape;378;p37" title="Purple.png"/>
          <p:cNvPicPr preferRelativeResize="0"/>
          <p:nvPr/>
        </p:nvPicPr>
        <p:blipFill rotWithShape="1">
          <a:blip r:embed="rId2">
            <a:alphaModFix/>
          </a:blip>
          <a:srcRect b="0" l="0" r="0" t="0"/>
          <a:stretch/>
        </p:blipFill>
        <p:spPr>
          <a:xfrm>
            <a:off x="0" y="0"/>
            <a:ext cx="18288000" cy="10287005"/>
          </a:xfrm>
          <a:prstGeom prst="rect">
            <a:avLst/>
          </a:prstGeom>
          <a:noFill/>
          <a:ln>
            <a:noFill/>
          </a:ln>
        </p:spPr>
      </p:pic>
      <p:sp>
        <p:nvSpPr>
          <p:cNvPr id="379" name="Google Shape;379;p37"/>
          <p:cNvSpPr/>
          <p:nvPr/>
        </p:nvSpPr>
        <p:spPr>
          <a:xfrm>
            <a:off x="868686" y="1888867"/>
            <a:ext cx="14619312" cy="6509268"/>
          </a:xfrm>
          <a:custGeom>
            <a:rect b="b" l="l" r="r" t="t"/>
            <a:pathLst>
              <a:path extrusionOk="0" h="21600" w="21600">
                <a:moveTo>
                  <a:pt x="0" y="635"/>
                </a:moveTo>
                <a:cubicBezTo>
                  <a:pt x="0" y="460"/>
                  <a:pt x="32" y="301"/>
                  <a:pt x="83" y="186"/>
                </a:cubicBezTo>
                <a:cubicBezTo>
                  <a:pt x="134" y="71"/>
                  <a:pt x="205" y="0"/>
                  <a:pt x="283" y="0"/>
                </a:cubicBezTo>
                <a:lnTo>
                  <a:pt x="21317" y="0"/>
                </a:lnTo>
                <a:cubicBezTo>
                  <a:pt x="21395" y="0"/>
                  <a:pt x="21466" y="71"/>
                  <a:pt x="21517" y="186"/>
                </a:cubicBezTo>
                <a:cubicBezTo>
                  <a:pt x="21568" y="301"/>
                  <a:pt x="21600" y="460"/>
                  <a:pt x="21600" y="635"/>
                </a:cubicBezTo>
                <a:lnTo>
                  <a:pt x="21600" y="671"/>
                </a:lnTo>
                <a:cubicBezTo>
                  <a:pt x="21600" y="773"/>
                  <a:pt x="21589" y="874"/>
                  <a:pt x="21568" y="965"/>
                </a:cubicBezTo>
                <a:cubicBezTo>
                  <a:pt x="20895" y="3915"/>
                  <a:pt x="20516" y="7258"/>
                  <a:pt x="20516" y="10800"/>
                </a:cubicBezTo>
                <a:cubicBezTo>
                  <a:pt x="20516" y="14342"/>
                  <a:pt x="20895" y="17685"/>
                  <a:pt x="21568" y="20635"/>
                </a:cubicBezTo>
                <a:cubicBezTo>
                  <a:pt x="21589" y="20726"/>
                  <a:pt x="21600" y="20827"/>
                  <a:pt x="21600" y="20929"/>
                </a:cubicBezTo>
                <a:lnTo>
                  <a:pt x="21600" y="20965"/>
                </a:lnTo>
                <a:cubicBezTo>
                  <a:pt x="21600" y="21140"/>
                  <a:pt x="21568" y="21299"/>
                  <a:pt x="21517" y="21414"/>
                </a:cubicBezTo>
                <a:cubicBezTo>
                  <a:pt x="21466" y="21529"/>
                  <a:pt x="21395" y="21600"/>
                  <a:pt x="21317" y="21600"/>
                </a:cubicBezTo>
                <a:lnTo>
                  <a:pt x="283" y="21600"/>
                </a:lnTo>
                <a:cubicBezTo>
                  <a:pt x="205" y="21600"/>
                  <a:pt x="134" y="21529"/>
                  <a:pt x="83" y="21414"/>
                </a:cubicBezTo>
                <a:cubicBezTo>
                  <a:pt x="32" y="21299"/>
                  <a:pt x="0" y="21140"/>
                  <a:pt x="0" y="20965"/>
                </a:cubicBezTo>
                <a:lnTo>
                  <a:pt x="0" y="635"/>
                </a:lnTo>
                <a:close/>
              </a:path>
            </a:pathLst>
          </a:custGeom>
          <a:solidFill>
            <a:srgbClr val="E0E5F8"/>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80" name="Google Shape;380;p37"/>
          <p:cNvPicPr preferRelativeResize="0"/>
          <p:nvPr/>
        </p:nvPicPr>
        <p:blipFill>
          <a:blip r:embed="rId3">
            <a:alphaModFix/>
          </a:blip>
          <a:stretch>
            <a:fillRect/>
          </a:stretch>
        </p:blipFill>
        <p:spPr>
          <a:xfrm>
            <a:off x="16550000" y="848191"/>
            <a:ext cx="953599" cy="667523"/>
          </a:xfrm>
          <a:prstGeom prst="rect">
            <a:avLst/>
          </a:prstGeom>
          <a:noFill/>
          <a:ln>
            <a:noFill/>
          </a:ln>
        </p:spPr>
      </p:pic>
      <p:pic>
        <p:nvPicPr>
          <p:cNvPr id="381" name="Google Shape;381;p37" title="BE-MVP-Icon-Spark_Redux_V3_STRAIGHT_yellow.png"/>
          <p:cNvPicPr preferRelativeResize="0"/>
          <p:nvPr/>
        </p:nvPicPr>
        <p:blipFill rotWithShape="1">
          <a:blip r:embed="rId4">
            <a:alphaModFix/>
          </a:blip>
          <a:srcRect b="2552" l="0" r="0" t="2552"/>
          <a:stretch/>
        </p:blipFill>
        <p:spPr>
          <a:xfrm rot="498582">
            <a:off x="13806739" y="8151217"/>
            <a:ext cx="966926" cy="979298"/>
          </a:xfrm>
          <a:prstGeom prst="rect">
            <a:avLst/>
          </a:prstGeom>
          <a:noFill/>
          <a:ln>
            <a:noFill/>
          </a:ln>
        </p:spPr>
      </p:pic>
      <p:pic>
        <p:nvPicPr>
          <p:cNvPr id="382" name="Google Shape;382;p37" title="BE-MVP-Icon-Spark_Redux_V3_STRAIGHT_yellow.png"/>
          <p:cNvPicPr preferRelativeResize="0"/>
          <p:nvPr/>
        </p:nvPicPr>
        <p:blipFill rotWithShape="1">
          <a:blip r:embed="rId4">
            <a:alphaModFix/>
          </a:blip>
          <a:srcRect b="2552" l="0" r="0" t="2552"/>
          <a:stretch/>
        </p:blipFill>
        <p:spPr>
          <a:xfrm rot="-1459507">
            <a:off x="2495168" y="1072918"/>
            <a:ext cx="495528" cy="501868"/>
          </a:xfrm>
          <a:prstGeom prst="rect">
            <a:avLst/>
          </a:prstGeom>
          <a:noFill/>
          <a:ln>
            <a:noFill/>
          </a:ln>
        </p:spPr>
      </p:pic>
      <p:pic>
        <p:nvPicPr>
          <p:cNvPr id="383" name="Google Shape;383;p37" title="BE-MVP-Icon-Spark_Redux_V3_LEFT_yellow.png"/>
          <p:cNvPicPr preferRelativeResize="0"/>
          <p:nvPr/>
        </p:nvPicPr>
        <p:blipFill rotWithShape="1">
          <a:blip r:embed="rId5">
            <a:alphaModFix/>
          </a:blip>
          <a:srcRect b="2552" l="0" r="0" t="2552"/>
          <a:stretch/>
        </p:blipFill>
        <p:spPr>
          <a:xfrm rot="-1459490">
            <a:off x="1926380" y="1034195"/>
            <a:ext cx="248485" cy="251664"/>
          </a:xfrm>
          <a:prstGeom prst="rect">
            <a:avLst/>
          </a:prstGeom>
          <a:noFill/>
          <a:ln>
            <a:noFill/>
          </a:ln>
        </p:spPr>
      </p:pic>
      <p:sp>
        <p:nvSpPr>
          <p:cNvPr id="384" name="Google Shape;384;p37"/>
          <p:cNvSpPr txBox="1"/>
          <p:nvPr>
            <p:ph type="title"/>
          </p:nvPr>
        </p:nvSpPr>
        <p:spPr>
          <a:xfrm>
            <a:off x="1333500" y="2314575"/>
            <a:ext cx="12954000" cy="4762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385" name="Google Shape;385;p37"/>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sz="3200">
                <a:solidFill>
                  <a:schemeClr val="dk1"/>
                </a:solidFill>
              </a:defRPr>
            </a:lvl1pPr>
            <a:lvl2pPr lvl="1">
              <a:spcBef>
                <a:spcPts val="0"/>
              </a:spcBef>
              <a:spcAft>
                <a:spcPts val="0"/>
              </a:spcAft>
              <a:buSzPts val="3600"/>
              <a:buNone/>
              <a:defRPr sz="3600"/>
            </a:lvl2pPr>
            <a:lvl3pPr lvl="2">
              <a:spcBef>
                <a:spcPts val="1800"/>
              </a:spcBef>
              <a:spcAft>
                <a:spcPts val="0"/>
              </a:spcAft>
              <a:buSzPts val="3600"/>
              <a:buNone/>
              <a:defRPr sz="3600"/>
            </a:lvl3pPr>
            <a:lvl4pPr lvl="3">
              <a:spcBef>
                <a:spcPts val="1800"/>
              </a:spcBef>
              <a:spcAft>
                <a:spcPts val="0"/>
              </a:spcAft>
              <a:buSzPts val="3600"/>
              <a:buNone/>
              <a:defRPr sz="3600"/>
            </a:lvl4pPr>
            <a:lvl5pPr lvl="4">
              <a:spcBef>
                <a:spcPts val="1800"/>
              </a:spcBef>
              <a:spcAft>
                <a:spcPts val="0"/>
              </a:spcAft>
              <a:buSzPts val="3600"/>
              <a:buNone/>
              <a:defRPr sz="3600"/>
            </a:lvl5pPr>
            <a:lvl6pPr lvl="5">
              <a:spcBef>
                <a:spcPts val="1800"/>
              </a:spcBef>
              <a:spcAft>
                <a:spcPts val="0"/>
              </a:spcAft>
              <a:buSzPts val="3600"/>
              <a:buNone/>
              <a:defRPr sz="3600"/>
            </a:lvl6pPr>
            <a:lvl7pPr lvl="6">
              <a:spcBef>
                <a:spcPts val="1800"/>
              </a:spcBef>
              <a:spcAft>
                <a:spcPts val="0"/>
              </a:spcAft>
              <a:buSzPts val="3600"/>
              <a:buNone/>
              <a:defRPr sz="3600"/>
            </a:lvl7pPr>
            <a:lvl8pPr lvl="7">
              <a:spcBef>
                <a:spcPts val="1800"/>
              </a:spcBef>
              <a:spcAft>
                <a:spcPts val="0"/>
              </a:spcAft>
              <a:buSzPts val="3600"/>
              <a:buNone/>
              <a:defRPr sz="3600"/>
            </a:lvl8pPr>
            <a:lvl9pPr lvl="8">
              <a:spcBef>
                <a:spcPts val="1800"/>
              </a:spcBef>
              <a:spcAft>
                <a:spcPts val="1800"/>
              </a:spcAft>
              <a:buSzPts val="3600"/>
              <a:buNone/>
              <a:defRPr sz="3600"/>
            </a:lvl9pPr>
          </a:lstStyle>
          <a:p/>
        </p:txBody>
      </p:sp>
      <p:pic>
        <p:nvPicPr>
          <p:cNvPr id="386" name="Google Shape;386;p37" title="BE-MVP-Icon-Spark_Redux_V3_LEFT_yellow.png"/>
          <p:cNvPicPr preferRelativeResize="0"/>
          <p:nvPr/>
        </p:nvPicPr>
        <p:blipFill rotWithShape="1">
          <a:blip r:embed="rId5">
            <a:alphaModFix/>
          </a:blip>
          <a:srcRect b="0" l="1466" r="25911" t="0"/>
          <a:stretch/>
        </p:blipFill>
        <p:spPr>
          <a:xfrm rot="-4">
            <a:off x="16276822" y="5727051"/>
            <a:ext cx="2011175" cy="295574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Statement 5">
  <p:cSld name="TITLE_1_1_1_1_1_1_1_1_1_1_1_1_1_1_1_1_1_1_1_1_1_1_1_1_1_1_1_1_2_1">
    <p:bg>
      <p:bgPr>
        <a:solidFill>
          <a:srgbClr val="CFE9FE"/>
        </a:solidFill>
      </p:bgPr>
    </p:bg>
    <p:spTree>
      <p:nvGrpSpPr>
        <p:cNvPr id="387" name="Shape 387"/>
        <p:cNvGrpSpPr/>
        <p:nvPr/>
      </p:nvGrpSpPr>
      <p:grpSpPr>
        <a:xfrm>
          <a:off x="0" y="0"/>
          <a:ext cx="0" cy="0"/>
          <a:chOff x="0" y="0"/>
          <a:chExt cx="0" cy="0"/>
        </a:xfrm>
      </p:grpSpPr>
      <p:pic>
        <p:nvPicPr>
          <p:cNvPr id="388" name="Google Shape;388;p38" title="Teal.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389" name="Google Shape;389;p38"/>
          <p:cNvSpPr/>
          <p:nvPr/>
        </p:nvSpPr>
        <p:spPr>
          <a:xfrm>
            <a:off x="868686" y="1888867"/>
            <a:ext cx="14619312" cy="6509268"/>
          </a:xfrm>
          <a:custGeom>
            <a:rect b="b" l="l" r="r" t="t"/>
            <a:pathLst>
              <a:path extrusionOk="0" h="21600" w="21600">
                <a:moveTo>
                  <a:pt x="0" y="635"/>
                </a:moveTo>
                <a:cubicBezTo>
                  <a:pt x="0" y="460"/>
                  <a:pt x="32" y="301"/>
                  <a:pt x="83" y="186"/>
                </a:cubicBezTo>
                <a:cubicBezTo>
                  <a:pt x="134" y="71"/>
                  <a:pt x="205" y="0"/>
                  <a:pt x="283" y="0"/>
                </a:cubicBezTo>
                <a:lnTo>
                  <a:pt x="21317" y="0"/>
                </a:lnTo>
                <a:cubicBezTo>
                  <a:pt x="21395" y="0"/>
                  <a:pt x="21466" y="71"/>
                  <a:pt x="21517" y="186"/>
                </a:cubicBezTo>
                <a:cubicBezTo>
                  <a:pt x="21568" y="301"/>
                  <a:pt x="21600" y="460"/>
                  <a:pt x="21600" y="635"/>
                </a:cubicBezTo>
                <a:lnTo>
                  <a:pt x="21600" y="671"/>
                </a:lnTo>
                <a:cubicBezTo>
                  <a:pt x="21600" y="773"/>
                  <a:pt x="21589" y="874"/>
                  <a:pt x="21568" y="965"/>
                </a:cubicBezTo>
                <a:cubicBezTo>
                  <a:pt x="20895" y="3915"/>
                  <a:pt x="20516" y="7258"/>
                  <a:pt x="20516" y="10800"/>
                </a:cubicBezTo>
                <a:cubicBezTo>
                  <a:pt x="20516" y="14342"/>
                  <a:pt x="20895" y="17685"/>
                  <a:pt x="21568" y="20635"/>
                </a:cubicBezTo>
                <a:cubicBezTo>
                  <a:pt x="21589" y="20726"/>
                  <a:pt x="21600" y="20827"/>
                  <a:pt x="21600" y="20929"/>
                </a:cubicBezTo>
                <a:lnTo>
                  <a:pt x="21600" y="20965"/>
                </a:lnTo>
                <a:cubicBezTo>
                  <a:pt x="21600" y="21140"/>
                  <a:pt x="21568" y="21299"/>
                  <a:pt x="21517" y="21414"/>
                </a:cubicBezTo>
                <a:cubicBezTo>
                  <a:pt x="21466" y="21529"/>
                  <a:pt x="21395" y="21600"/>
                  <a:pt x="21317" y="21600"/>
                </a:cubicBezTo>
                <a:lnTo>
                  <a:pt x="283" y="21600"/>
                </a:lnTo>
                <a:cubicBezTo>
                  <a:pt x="205" y="21600"/>
                  <a:pt x="134" y="21529"/>
                  <a:pt x="83" y="21414"/>
                </a:cubicBezTo>
                <a:cubicBezTo>
                  <a:pt x="32" y="21299"/>
                  <a:pt x="0" y="21140"/>
                  <a:pt x="0" y="20965"/>
                </a:cubicBezTo>
                <a:lnTo>
                  <a:pt x="0" y="635"/>
                </a:lnTo>
                <a:close/>
              </a:path>
            </a:pathLst>
          </a:custGeom>
          <a:solidFill>
            <a:srgbClr val="DEF9F3"/>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390" name="Google Shape;390;p38"/>
          <p:cNvPicPr preferRelativeResize="0"/>
          <p:nvPr/>
        </p:nvPicPr>
        <p:blipFill>
          <a:blip r:embed="rId3">
            <a:alphaModFix/>
          </a:blip>
          <a:stretch>
            <a:fillRect/>
          </a:stretch>
        </p:blipFill>
        <p:spPr>
          <a:xfrm>
            <a:off x="16550000" y="848191"/>
            <a:ext cx="953599" cy="667523"/>
          </a:xfrm>
          <a:prstGeom prst="rect">
            <a:avLst/>
          </a:prstGeom>
          <a:noFill/>
          <a:ln>
            <a:noFill/>
          </a:ln>
        </p:spPr>
      </p:pic>
      <p:pic>
        <p:nvPicPr>
          <p:cNvPr id="391" name="Google Shape;391;p38" title="BE-MVP-Icon-Spark_Redux_V3_STRAIGHT_yellow.png"/>
          <p:cNvPicPr preferRelativeResize="0"/>
          <p:nvPr/>
        </p:nvPicPr>
        <p:blipFill rotWithShape="1">
          <a:blip r:embed="rId4">
            <a:alphaModFix/>
          </a:blip>
          <a:srcRect b="2552" l="0" r="0" t="2552"/>
          <a:stretch/>
        </p:blipFill>
        <p:spPr>
          <a:xfrm rot="498582">
            <a:off x="13806739" y="8151217"/>
            <a:ext cx="966926" cy="979298"/>
          </a:xfrm>
          <a:prstGeom prst="rect">
            <a:avLst/>
          </a:prstGeom>
          <a:noFill/>
          <a:ln>
            <a:noFill/>
          </a:ln>
        </p:spPr>
      </p:pic>
      <p:pic>
        <p:nvPicPr>
          <p:cNvPr id="392" name="Google Shape;392;p38" title="BE-MVP-Icon-Spark_Redux_V3_STRAIGHT_yellow.png"/>
          <p:cNvPicPr preferRelativeResize="0"/>
          <p:nvPr/>
        </p:nvPicPr>
        <p:blipFill rotWithShape="1">
          <a:blip r:embed="rId4">
            <a:alphaModFix/>
          </a:blip>
          <a:srcRect b="2552" l="0" r="0" t="2552"/>
          <a:stretch/>
        </p:blipFill>
        <p:spPr>
          <a:xfrm rot="-1459507">
            <a:off x="2495168" y="1072918"/>
            <a:ext cx="495528" cy="501868"/>
          </a:xfrm>
          <a:prstGeom prst="rect">
            <a:avLst/>
          </a:prstGeom>
          <a:noFill/>
          <a:ln>
            <a:noFill/>
          </a:ln>
        </p:spPr>
      </p:pic>
      <p:pic>
        <p:nvPicPr>
          <p:cNvPr id="393" name="Google Shape;393;p38" title="BE-MVP-Icon-Spark_Redux_V3_LEFT_yellow.png"/>
          <p:cNvPicPr preferRelativeResize="0"/>
          <p:nvPr/>
        </p:nvPicPr>
        <p:blipFill rotWithShape="1">
          <a:blip r:embed="rId5">
            <a:alphaModFix/>
          </a:blip>
          <a:srcRect b="2552" l="0" r="0" t="2552"/>
          <a:stretch/>
        </p:blipFill>
        <p:spPr>
          <a:xfrm rot="-1459490">
            <a:off x="1926380" y="1034195"/>
            <a:ext cx="248485" cy="251664"/>
          </a:xfrm>
          <a:prstGeom prst="rect">
            <a:avLst/>
          </a:prstGeom>
          <a:noFill/>
          <a:ln>
            <a:noFill/>
          </a:ln>
        </p:spPr>
      </p:pic>
      <p:sp>
        <p:nvSpPr>
          <p:cNvPr id="394" name="Google Shape;394;p38"/>
          <p:cNvSpPr txBox="1"/>
          <p:nvPr>
            <p:ph type="title"/>
          </p:nvPr>
        </p:nvSpPr>
        <p:spPr>
          <a:xfrm>
            <a:off x="1333500" y="2314575"/>
            <a:ext cx="12954000" cy="47625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395" name="Google Shape;395;p38"/>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sz="3200">
                <a:solidFill>
                  <a:schemeClr val="dk1"/>
                </a:solidFill>
              </a:defRPr>
            </a:lvl1pPr>
            <a:lvl2pPr lvl="1">
              <a:spcBef>
                <a:spcPts val="0"/>
              </a:spcBef>
              <a:spcAft>
                <a:spcPts val="0"/>
              </a:spcAft>
              <a:buSzPts val="3600"/>
              <a:buNone/>
              <a:defRPr sz="3600"/>
            </a:lvl2pPr>
            <a:lvl3pPr lvl="2">
              <a:spcBef>
                <a:spcPts val="1800"/>
              </a:spcBef>
              <a:spcAft>
                <a:spcPts val="0"/>
              </a:spcAft>
              <a:buSzPts val="3600"/>
              <a:buNone/>
              <a:defRPr sz="3600"/>
            </a:lvl3pPr>
            <a:lvl4pPr lvl="3">
              <a:spcBef>
                <a:spcPts val="1800"/>
              </a:spcBef>
              <a:spcAft>
                <a:spcPts val="0"/>
              </a:spcAft>
              <a:buSzPts val="3600"/>
              <a:buNone/>
              <a:defRPr sz="3600"/>
            </a:lvl4pPr>
            <a:lvl5pPr lvl="4">
              <a:spcBef>
                <a:spcPts val="1800"/>
              </a:spcBef>
              <a:spcAft>
                <a:spcPts val="0"/>
              </a:spcAft>
              <a:buSzPts val="3600"/>
              <a:buNone/>
              <a:defRPr sz="3600"/>
            </a:lvl5pPr>
            <a:lvl6pPr lvl="5">
              <a:spcBef>
                <a:spcPts val="1800"/>
              </a:spcBef>
              <a:spcAft>
                <a:spcPts val="0"/>
              </a:spcAft>
              <a:buSzPts val="3600"/>
              <a:buNone/>
              <a:defRPr sz="3600"/>
            </a:lvl6pPr>
            <a:lvl7pPr lvl="6">
              <a:spcBef>
                <a:spcPts val="1800"/>
              </a:spcBef>
              <a:spcAft>
                <a:spcPts val="0"/>
              </a:spcAft>
              <a:buSzPts val="3600"/>
              <a:buNone/>
              <a:defRPr sz="3600"/>
            </a:lvl7pPr>
            <a:lvl8pPr lvl="7">
              <a:spcBef>
                <a:spcPts val="1800"/>
              </a:spcBef>
              <a:spcAft>
                <a:spcPts val="0"/>
              </a:spcAft>
              <a:buSzPts val="3600"/>
              <a:buNone/>
              <a:defRPr sz="3600"/>
            </a:lvl8pPr>
            <a:lvl9pPr lvl="8">
              <a:spcBef>
                <a:spcPts val="1800"/>
              </a:spcBef>
              <a:spcAft>
                <a:spcPts val="1800"/>
              </a:spcAft>
              <a:buSzPts val="3600"/>
              <a:buNone/>
              <a:defRPr sz="3600"/>
            </a:lvl9pPr>
          </a:lstStyle>
          <a:p/>
        </p:txBody>
      </p:sp>
      <p:pic>
        <p:nvPicPr>
          <p:cNvPr id="396" name="Google Shape;396;p38" title="BE-MVP-Icon-Spark_Redux_V3_LEFT_yellow.png"/>
          <p:cNvPicPr preferRelativeResize="0"/>
          <p:nvPr/>
        </p:nvPicPr>
        <p:blipFill rotWithShape="1">
          <a:blip r:embed="rId5">
            <a:alphaModFix/>
          </a:blip>
          <a:srcRect b="0" l="1466" r="25911" t="0"/>
          <a:stretch/>
        </p:blipFill>
        <p:spPr>
          <a:xfrm rot="-4">
            <a:off x="16276822" y="5727051"/>
            <a:ext cx="2011175" cy="295574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Statement with data">
  <p:cSld name="TITLE_1_1_1_1_1_1_1_1_1_1_1_1_1_1_1_1_1_1_1_1_1_1_1_1_1_1_1_1_1_1_1">
    <p:bg>
      <p:bgPr>
        <a:solidFill>
          <a:srgbClr val="CFE9FE"/>
        </a:solidFill>
      </p:bgPr>
    </p:bg>
    <p:spTree>
      <p:nvGrpSpPr>
        <p:cNvPr id="397" name="Shape 397"/>
        <p:cNvGrpSpPr/>
        <p:nvPr/>
      </p:nvGrpSpPr>
      <p:grpSpPr>
        <a:xfrm>
          <a:off x="0" y="0"/>
          <a:ext cx="0" cy="0"/>
          <a:chOff x="0" y="0"/>
          <a:chExt cx="0" cy="0"/>
        </a:xfrm>
      </p:grpSpPr>
      <p:sp>
        <p:nvSpPr>
          <p:cNvPr id="398" name="Google Shape;398;p39"/>
          <p:cNvSpPr/>
          <p:nvPr/>
        </p:nvSpPr>
        <p:spPr>
          <a:xfrm flipH="1">
            <a:off x="7899811" y="2002123"/>
            <a:ext cx="9512840" cy="6262064"/>
          </a:xfrm>
          <a:custGeom>
            <a:rect b="b" l="l" r="r" t="t"/>
            <a:pathLst>
              <a:path extrusionOk="0" h="21595" w="21496">
                <a:moveTo>
                  <a:pt x="0" y="1007"/>
                </a:moveTo>
                <a:cubicBezTo>
                  <a:pt x="-4" y="735"/>
                  <a:pt x="66" y="473"/>
                  <a:pt x="193" y="283"/>
                </a:cubicBezTo>
                <a:cubicBezTo>
                  <a:pt x="317" y="97"/>
                  <a:pt x="485" y="-5"/>
                  <a:pt x="659" y="1"/>
                </a:cubicBezTo>
                <a:lnTo>
                  <a:pt x="20817" y="1"/>
                </a:lnTo>
                <a:cubicBezTo>
                  <a:pt x="21265" y="-1"/>
                  <a:pt x="21578" y="682"/>
                  <a:pt x="21459" y="1341"/>
                </a:cubicBezTo>
                <a:cubicBezTo>
                  <a:pt x="20945" y="4194"/>
                  <a:pt x="20496" y="7196"/>
                  <a:pt x="20454" y="10330"/>
                </a:cubicBezTo>
                <a:cubicBezTo>
                  <a:pt x="20407" y="13779"/>
                  <a:pt x="20858" y="17129"/>
                  <a:pt x="21465" y="20223"/>
                </a:cubicBezTo>
                <a:cubicBezTo>
                  <a:pt x="21596" y="20890"/>
                  <a:pt x="21285" y="21593"/>
                  <a:pt x="20829" y="21595"/>
                </a:cubicBezTo>
                <a:lnTo>
                  <a:pt x="659" y="21595"/>
                </a:lnTo>
                <a:cubicBezTo>
                  <a:pt x="477" y="21595"/>
                  <a:pt x="312" y="21482"/>
                  <a:pt x="193" y="21300"/>
                </a:cubicBezTo>
                <a:cubicBezTo>
                  <a:pt x="73" y="21118"/>
                  <a:pt x="0" y="20867"/>
                  <a:pt x="0" y="20589"/>
                </a:cubicBezTo>
                <a:lnTo>
                  <a:pt x="0" y="1007"/>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399" name="Google Shape;399;p39"/>
          <p:cNvSpPr txBox="1"/>
          <p:nvPr>
            <p:ph type="title"/>
          </p:nvPr>
        </p:nvSpPr>
        <p:spPr>
          <a:xfrm>
            <a:off x="8915400" y="2852738"/>
            <a:ext cx="7915200" cy="45624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SzPts val="7200"/>
              <a:buNone/>
              <a:defRPr sz="72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pic>
        <p:nvPicPr>
          <p:cNvPr id="400" name="Google Shape;400;p39"/>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8eddf9cd5d8993598fe8b721e932338b28a73d3f.png" id="401" name="Google Shape;401;p39"/>
          <p:cNvPicPr preferRelativeResize="0"/>
          <p:nvPr/>
        </p:nvPicPr>
        <p:blipFill rotWithShape="1">
          <a:blip r:embed="rId3">
            <a:alphaModFix/>
          </a:blip>
          <a:srcRect b="8926" l="7" r="20380" t="7173"/>
          <a:stretch/>
        </p:blipFill>
        <p:spPr>
          <a:xfrm rot="5969335">
            <a:off x="16935753" y="7113292"/>
            <a:ext cx="994791" cy="1048341"/>
          </a:xfrm>
          <a:custGeom>
            <a:rect b="b" l="l" r="r" t="t"/>
            <a:pathLst>
              <a:path extrusionOk="0" h="21600" w="21600">
                <a:moveTo>
                  <a:pt x="10697" y="0"/>
                </a:moveTo>
                <a:lnTo>
                  <a:pt x="6082" y="6470"/>
                </a:lnTo>
                <a:lnTo>
                  <a:pt x="0" y="11211"/>
                </a:lnTo>
                <a:lnTo>
                  <a:pt x="0" y="12125"/>
                </a:lnTo>
                <a:lnTo>
                  <a:pt x="6140" y="15320"/>
                </a:lnTo>
                <a:lnTo>
                  <a:pt x="9443" y="21600"/>
                </a:lnTo>
                <a:lnTo>
                  <a:pt x="11201" y="21410"/>
                </a:lnTo>
                <a:lnTo>
                  <a:pt x="16003" y="15424"/>
                </a:lnTo>
                <a:lnTo>
                  <a:pt x="21600" y="11481"/>
                </a:lnTo>
                <a:lnTo>
                  <a:pt x="16229" y="6709"/>
                </a:lnTo>
                <a:lnTo>
                  <a:pt x="10697" y="0"/>
                </a:lnTo>
                <a:close/>
              </a:path>
            </a:pathLst>
          </a:custGeom>
          <a:noFill/>
          <a:ln>
            <a:noFill/>
          </a:ln>
        </p:spPr>
      </p:pic>
      <p:pic>
        <p:nvPicPr>
          <p:cNvPr descr="8eddf9cd5d8993598fe8b721e932338b28a73d3f.png" id="402" name="Google Shape;402;p39"/>
          <p:cNvPicPr preferRelativeResize="0"/>
          <p:nvPr/>
        </p:nvPicPr>
        <p:blipFill rotWithShape="1">
          <a:blip r:embed="rId3">
            <a:alphaModFix/>
          </a:blip>
          <a:srcRect b="8956" l="23" r="20345" t="7178"/>
          <a:stretch/>
        </p:blipFill>
        <p:spPr>
          <a:xfrm>
            <a:off x="16951206" y="7806343"/>
            <a:ext cx="235494" cy="247914"/>
          </a:xfrm>
          <a:custGeom>
            <a:rect b="b" l="l" r="r" t="t"/>
            <a:pathLst>
              <a:path extrusionOk="0" h="21600" w="21600">
                <a:moveTo>
                  <a:pt x="10704" y="0"/>
                </a:moveTo>
                <a:lnTo>
                  <a:pt x="6090" y="6483"/>
                </a:lnTo>
                <a:lnTo>
                  <a:pt x="0" y="11202"/>
                </a:lnTo>
                <a:lnTo>
                  <a:pt x="0" y="12109"/>
                </a:lnTo>
                <a:lnTo>
                  <a:pt x="6117" y="15325"/>
                </a:lnTo>
                <a:lnTo>
                  <a:pt x="9448" y="21600"/>
                </a:lnTo>
                <a:lnTo>
                  <a:pt x="11196" y="21418"/>
                </a:lnTo>
                <a:lnTo>
                  <a:pt x="16002" y="15429"/>
                </a:lnTo>
                <a:lnTo>
                  <a:pt x="21600" y="11487"/>
                </a:lnTo>
                <a:lnTo>
                  <a:pt x="16220" y="6716"/>
                </a:lnTo>
                <a:lnTo>
                  <a:pt x="10704" y="0"/>
                </a:lnTo>
                <a:close/>
              </a:path>
            </a:pathLst>
          </a:custGeom>
          <a:noFill/>
          <a:ln>
            <a:noFill/>
          </a:ln>
        </p:spPr>
      </p:pic>
      <p:pic>
        <p:nvPicPr>
          <p:cNvPr descr="8eddf9cd5d8993598fe8b721e932338b28a73d3f.png" id="403" name="Google Shape;403;p39"/>
          <p:cNvPicPr preferRelativeResize="0"/>
          <p:nvPr/>
        </p:nvPicPr>
        <p:blipFill rotWithShape="1">
          <a:blip r:embed="rId3">
            <a:alphaModFix/>
          </a:blip>
          <a:srcRect b="8903" l="15" r="20353" t="7175"/>
          <a:stretch/>
        </p:blipFill>
        <p:spPr>
          <a:xfrm rot="-861880">
            <a:off x="17403210" y="8087609"/>
            <a:ext cx="436410" cy="459880"/>
          </a:xfrm>
          <a:custGeom>
            <a:rect b="b" l="l" r="r" t="t"/>
            <a:pathLst>
              <a:path extrusionOk="0" h="21600" w="21600">
                <a:moveTo>
                  <a:pt x="10697" y="0"/>
                </a:moveTo>
                <a:lnTo>
                  <a:pt x="6085" y="6459"/>
                </a:lnTo>
                <a:lnTo>
                  <a:pt x="0" y="11198"/>
                </a:lnTo>
                <a:lnTo>
                  <a:pt x="0" y="12107"/>
                </a:lnTo>
                <a:lnTo>
                  <a:pt x="6129" y="15323"/>
                </a:lnTo>
                <a:lnTo>
                  <a:pt x="9444" y="21600"/>
                </a:lnTo>
                <a:lnTo>
                  <a:pt x="11198" y="21404"/>
                </a:lnTo>
                <a:lnTo>
                  <a:pt x="16001" y="15421"/>
                </a:lnTo>
                <a:lnTo>
                  <a:pt x="21600" y="11478"/>
                </a:lnTo>
                <a:lnTo>
                  <a:pt x="16222" y="6711"/>
                </a:lnTo>
                <a:lnTo>
                  <a:pt x="10697" y="0"/>
                </a:lnTo>
                <a:close/>
              </a:path>
            </a:pathLst>
          </a:cu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Statement quote">
  <p:cSld name="TITLE_1_1_1_1_1_1_1_1_1_1_1_1_1_1_1_1_1_1_1_1_1_1_1_1_1_1_1_1_1_1_1_1_1">
    <p:bg>
      <p:bgPr>
        <a:solidFill>
          <a:srgbClr val="CFE9FE"/>
        </a:solidFill>
      </p:bgPr>
    </p:bg>
    <p:spTree>
      <p:nvGrpSpPr>
        <p:cNvPr id="404" name="Shape 404"/>
        <p:cNvGrpSpPr/>
        <p:nvPr/>
      </p:nvGrpSpPr>
      <p:grpSpPr>
        <a:xfrm>
          <a:off x="0" y="0"/>
          <a:ext cx="0" cy="0"/>
          <a:chOff x="0" y="0"/>
          <a:chExt cx="0" cy="0"/>
        </a:xfrm>
      </p:grpSpPr>
      <p:sp>
        <p:nvSpPr>
          <p:cNvPr id="405" name="Google Shape;405;p40"/>
          <p:cNvSpPr/>
          <p:nvPr/>
        </p:nvSpPr>
        <p:spPr>
          <a:xfrm>
            <a:off x="857250" y="1732862"/>
            <a:ext cx="12871065" cy="6839424"/>
          </a:xfrm>
          <a:custGeom>
            <a:rect b="b" l="l" r="r" t="t"/>
            <a:pathLst>
              <a:path extrusionOk="0" h="21600" w="21530">
                <a:moveTo>
                  <a:pt x="0" y="902"/>
                </a:moveTo>
                <a:cubicBezTo>
                  <a:pt x="0" y="653"/>
                  <a:pt x="54" y="428"/>
                  <a:pt x="140" y="264"/>
                </a:cubicBezTo>
                <a:cubicBezTo>
                  <a:pt x="226" y="101"/>
                  <a:pt x="346" y="0"/>
                  <a:pt x="478" y="0"/>
                </a:cubicBezTo>
                <a:lnTo>
                  <a:pt x="21046" y="0"/>
                </a:lnTo>
                <a:cubicBezTo>
                  <a:pt x="21375" y="9"/>
                  <a:pt x="21600" y="619"/>
                  <a:pt x="21509" y="1216"/>
                </a:cubicBezTo>
                <a:cubicBezTo>
                  <a:pt x="21050" y="4240"/>
                  <a:pt x="20775" y="7447"/>
                  <a:pt x="20772" y="10771"/>
                </a:cubicBezTo>
                <a:cubicBezTo>
                  <a:pt x="20769" y="14116"/>
                  <a:pt x="21050" y="17341"/>
                  <a:pt x="21509" y="20384"/>
                </a:cubicBezTo>
                <a:cubicBezTo>
                  <a:pt x="21600" y="20981"/>
                  <a:pt x="21375" y="21590"/>
                  <a:pt x="21046" y="21600"/>
                </a:cubicBezTo>
                <a:lnTo>
                  <a:pt x="478" y="21600"/>
                </a:lnTo>
                <a:cubicBezTo>
                  <a:pt x="346" y="21600"/>
                  <a:pt x="226" y="21499"/>
                  <a:pt x="140" y="21336"/>
                </a:cubicBezTo>
                <a:cubicBezTo>
                  <a:pt x="54" y="21172"/>
                  <a:pt x="0" y="20947"/>
                  <a:pt x="0" y="20698"/>
                </a:cubicBezTo>
                <a:lnTo>
                  <a:pt x="0" y="902"/>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14300"/>
              <a:buFont typeface="Questrial"/>
              <a:buNone/>
            </a:pPr>
            <a:r>
              <a:t/>
            </a:r>
            <a:endParaRPr b="0" i="0" sz="14300" u="none" cap="none" strike="noStrike">
              <a:solidFill>
                <a:srgbClr val="003366"/>
              </a:solidFill>
              <a:latin typeface="Questrial"/>
              <a:ea typeface="Questrial"/>
              <a:cs typeface="Questrial"/>
              <a:sym typeface="Questrial"/>
            </a:endParaRPr>
          </a:p>
        </p:txBody>
      </p:sp>
      <p:sp>
        <p:nvSpPr>
          <p:cNvPr id="406" name="Google Shape;406;p40"/>
          <p:cNvSpPr/>
          <p:nvPr/>
        </p:nvSpPr>
        <p:spPr>
          <a:xfrm>
            <a:off x="14279102" y="3684699"/>
            <a:ext cx="3130800" cy="2884800"/>
          </a:xfrm>
          <a:prstGeom prst="roundRect">
            <a:avLst>
              <a:gd fmla="val 9717" name="adj"/>
            </a:avLst>
          </a:prstGeom>
          <a:solidFill>
            <a:srgbClr val="FCC003"/>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14300"/>
              <a:buFont typeface="Questrial"/>
              <a:buNone/>
            </a:pPr>
            <a:r>
              <a:t/>
            </a:r>
            <a:endParaRPr b="0" i="0" sz="14300" u="none" cap="none" strike="noStrike">
              <a:solidFill>
                <a:srgbClr val="003366"/>
              </a:solidFill>
              <a:latin typeface="Questrial"/>
              <a:ea typeface="Questrial"/>
              <a:cs typeface="Questrial"/>
              <a:sym typeface="Questrial"/>
            </a:endParaRPr>
          </a:p>
        </p:txBody>
      </p:sp>
      <p:grpSp>
        <p:nvGrpSpPr>
          <p:cNvPr id="407" name="Google Shape;407;p40"/>
          <p:cNvGrpSpPr/>
          <p:nvPr/>
        </p:nvGrpSpPr>
        <p:grpSpPr>
          <a:xfrm>
            <a:off x="1333500" y="997673"/>
            <a:ext cx="1278450" cy="1211850"/>
            <a:chOff x="0" y="0"/>
            <a:chExt cx="1704600" cy="1615800"/>
          </a:xfrm>
        </p:grpSpPr>
        <p:sp>
          <p:nvSpPr>
            <p:cNvPr id="408" name="Google Shape;408;p40"/>
            <p:cNvSpPr/>
            <p:nvPr/>
          </p:nvSpPr>
          <p:spPr>
            <a:xfrm>
              <a:off x="0" y="0"/>
              <a:ext cx="1704600" cy="1615800"/>
            </a:xfrm>
            <a:prstGeom prst="roundRect">
              <a:avLst>
                <a:gd fmla="val 18170" name="adj"/>
              </a:avLst>
            </a:prstGeom>
            <a:gradFill>
              <a:gsLst>
                <a:gs pos="0">
                  <a:srgbClr val="CFE9FE">
                    <a:alpha val="30196"/>
                  </a:srgbClr>
                </a:gs>
                <a:gs pos="9810">
                  <a:srgbClr val="CFE9FE">
                    <a:alpha val="30196"/>
                  </a:srgbClr>
                </a:gs>
                <a:gs pos="100000">
                  <a:srgbClr val="90D0FE"/>
                </a:gs>
              </a:gsLst>
              <a:path path="circle">
                <a:fillToRect b="100%" l="100%" r="0%" t="0%"/>
              </a:path>
              <a:tileRect b="0%" l="0%" r="-100%" t="-100%"/>
            </a:gradFill>
            <a:ln cap="flat" cmpd="sng" w="9525">
              <a:solidFill>
                <a:srgbClr val="D8E6FE"/>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sp>
          <p:nvSpPr>
            <p:cNvPr id="409" name="Google Shape;409;p40"/>
            <p:cNvSpPr/>
            <p:nvPr/>
          </p:nvSpPr>
          <p:spPr>
            <a:xfrm>
              <a:off x="0" y="0"/>
              <a:ext cx="1704600" cy="1615800"/>
            </a:xfrm>
            <a:prstGeom prst="roundRect">
              <a:avLst>
                <a:gd fmla="val 18170" name="adj"/>
              </a:avLst>
            </a:prstGeom>
            <a:gradFill>
              <a:gsLst>
                <a:gs pos="0">
                  <a:srgbClr val="FFFEFE"/>
                </a:gs>
                <a:gs pos="3230">
                  <a:srgbClr val="FFFEFE"/>
                </a:gs>
                <a:gs pos="100000">
                  <a:srgbClr val="FFFEFE">
                    <a:alpha val="0"/>
                  </a:srgbClr>
                </a:gs>
              </a:gsLst>
              <a:path path="circle">
                <a:fillToRect b="100%" l="0%" r="100%" t="0%"/>
              </a:path>
              <a:tileRect b="0%" l="-100%" r="0%" t="-10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sp>
          <p:nvSpPr>
            <p:cNvPr id="410" name="Google Shape;410;p40"/>
            <p:cNvSpPr/>
            <p:nvPr/>
          </p:nvSpPr>
          <p:spPr>
            <a:xfrm>
              <a:off x="0" y="0"/>
              <a:ext cx="1704600" cy="1615800"/>
            </a:xfrm>
            <a:prstGeom prst="roundRect">
              <a:avLst>
                <a:gd fmla="val 18170" name="adj"/>
              </a:avLst>
            </a:prstGeom>
            <a:gradFill>
              <a:gsLst>
                <a:gs pos="0">
                  <a:srgbClr val="FFFEFE"/>
                </a:gs>
                <a:gs pos="1570">
                  <a:srgbClr val="FFFEFE"/>
                </a:gs>
                <a:gs pos="100000">
                  <a:srgbClr val="CFE9FE">
                    <a:alpha val="0"/>
                  </a:srgbClr>
                </a:gs>
              </a:gsLst>
              <a:path path="circle">
                <a:fillToRect b="100%" l="100%" r="0%" t="0%"/>
              </a:path>
              <a:tileRect b="0%" l="0%" r="-100%" t="-10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50"/>
                <a:buFont typeface="Arial"/>
                <a:buNone/>
              </a:pPr>
              <a:r>
                <a:t/>
              </a:r>
              <a:endParaRPr b="0" i="0" sz="2849" u="none" cap="none" strike="noStrike">
                <a:solidFill>
                  <a:srgbClr val="032D60"/>
                </a:solidFill>
                <a:latin typeface="Arial"/>
                <a:ea typeface="Arial"/>
                <a:cs typeface="Arial"/>
                <a:sym typeface="Arial"/>
              </a:endParaRPr>
            </a:p>
          </p:txBody>
        </p:sp>
      </p:grpSp>
      <p:sp>
        <p:nvSpPr>
          <p:cNvPr id="411" name="Google Shape;411;p40"/>
          <p:cNvSpPr/>
          <p:nvPr/>
        </p:nvSpPr>
        <p:spPr>
          <a:xfrm>
            <a:off x="1566863" y="1268815"/>
            <a:ext cx="830682" cy="669330"/>
          </a:xfrm>
          <a:custGeom>
            <a:rect b="b" l="l" r="r" t="t"/>
            <a:pathLst>
              <a:path extrusionOk="0" h="21600" w="21600">
                <a:moveTo>
                  <a:pt x="8391" y="0"/>
                </a:moveTo>
                <a:cubicBezTo>
                  <a:pt x="2863" y="79"/>
                  <a:pt x="0" y="4503"/>
                  <a:pt x="0" y="10260"/>
                </a:cubicBezTo>
                <a:lnTo>
                  <a:pt x="0" y="21600"/>
                </a:lnTo>
                <a:lnTo>
                  <a:pt x="8454" y="21600"/>
                </a:lnTo>
                <a:lnTo>
                  <a:pt x="8454" y="11128"/>
                </a:lnTo>
                <a:lnTo>
                  <a:pt x="4708" y="11128"/>
                </a:lnTo>
                <a:cubicBezTo>
                  <a:pt x="4708" y="6948"/>
                  <a:pt x="5532" y="5994"/>
                  <a:pt x="8391" y="5284"/>
                </a:cubicBezTo>
                <a:lnTo>
                  <a:pt x="8391" y="0"/>
                </a:lnTo>
                <a:close/>
                <a:moveTo>
                  <a:pt x="21538" y="0"/>
                </a:moveTo>
                <a:cubicBezTo>
                  <a:pt x="16009" y="79"/>
                  <a:pt x="13146" y="4503"/>
                  <a:pt x="13146" y="10260"/>
                </a:cubicBezTo>
                <a:lnTo>
                  <a:pt x="13146" y="21600"/>
                </a:lnTo>
                <a:lnTo>
                  <a:pt x="21600" y="21600"/>
                </a:lnTo>
                <a:lnTo>
                  <a:pt x="21600" y="11128"/>
                </a:lnTo>
                <a:lnTo>
                  <a:pt x="17855" y="11128"/>
                </a:lnTo>
                <a:cubicBezTo>
                  <a:pt x="17855" y="6948"/>
                  <a:pt x="18678" y="5994"/>
                  <a:pt x="21538" y="5284"/>
                </a:cubicBezTo>
                <a:lnTo>
                  <a:pt x="21538" y="0"/>
                </a:lnTo>
                <a:close/>
              </a:path>
            </a:pathLst>
          </a:custGeom>
          <a:solidFill>
            <a:srgbClr val="08ABED"/>
          </a:solidFill>
          <a:ln>
            <a:noFill/>
          </a:ln>
        </p:spPr>
        <p:txBody>
          <a:bodyPr anchorCtr="0" anchor="ctr" bIns="32500" lIns="32500" spcFirstLastPara="1" rIns="32500" wrap="square" tIns="32500">
            <a:noAutofit/>
          </a:bodyPr>
          <a:lstStyle/>
          <a:p>
            <a:pPr indent="0" lvl="0" marL="0" marR="0" rtl="0" algn="ctr">
              <a:lnSpc>
                <a:spcPct val="90000"/>
              </a:lnSpc>
              <a:spcBef>
                <a:spcPts val="0"/>
              </a:spcBef>
              <a:spcAft>
                <a:spcPts val="0"/>
              </a:spcAft>
              <a:buClr>
                <a:srgbClr val="003366"/>
              </a:buClr>
              <a:buSzPts val="2900"/>
              <a:buFont typeface="Arial"/>
              <a:buNone/>
            </a:pPr>
            <a:r>
              <a:t/>
            </a:r>
            <a:endParaRPr b="0" i="0" sz="2900" u="none" cap="none" strike="noStrike">
              <a:solidFill>
                <a:srgbClr val="032D60"/>
              </a:solidFill>
              <a:latin typeface="Arial"/>
              <a:ea typeface="Arial"/>
              <a:cs typeface="Arial"/>
              <a:sym typeface="Arial"/>
            </a:endParaRPr>
          </a:p>
        </p:txBody>
      </p:sp>
      <p:pic>
        <p:nvPicPr>
          <p:cNvPr id="412" name="Google Shape;412;p40"/>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413" name="Google Shape;413;p40"/>
          <p:cNvSpPr/>
          <p:nvPr>
            <p:ph idx="2" type="pic"/>
          </p:nvPr>
        </p:nvSpPr>
        <p:spPr>
          <a:xfrm>
            <a:off x="14278928" y="3684270"/>
            <a:ext cx="3130800" cy="2885100"/>
          </a:xfrm>
          <a:prstGeom prst="roundRect">
            <a:avLst>
              <a:gd fmla="val 9780" name="adj"/>
            </a:avLst>
          </a:prstGeom>
          <a:noFill/>
          <a:ln>
            <a:noFill/>
          </a:ln>
        </p:spPr>
      </p:sp>
      <p:sp>
        <p:nvSpPr>
          <p:cNvPr id="414" name="Google Shape;414;p40"/>
          <p:cNvSpPr txBox="1"/>
          <p:nvPr>
            <p:ph type="title"/>
          </p:nvPr>
        </p:nvSpPr>
        <p:spPr>
          <a:xfrm>
            <a:off x="1333500" y="2265063"/>
            <a:ext cx="10944300" cy="57750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15" name="Google Shape;415;p40"/>
          <p:cNvSpPr txBox="1"/>
          <p:nvPr>
            <p:ph idx="1" type="subTitle"/>
          </p:nvPr>
        </p:nvSpPr>
        <p:spPr>
          <a:xfrm>
            <a:off x="14406925" y="6985950"/>
            <a:ext cx="3022800" cy="1586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400"/>
              <a:buNone/>
              <a:defRPr b="1" sz="2400"/>
            </a:lvl1pPr>
            <a:lvl2pPr lvl="1">
              <a:spcBef>
                <a:spcPts val="0"/>
              </a:spcBef>
              <a:spcAft>
                <a:spcPts val="0"/>
              </a:spcAft>
              <a:buSzPts val="2400"/>
              <a:buNone/>
              <a:defRPr b="1" sz="2400"/>
            </a:lvl2pPr>
            <a:lvl3pPr lvl="2">
              <a:spcBef>
                <a:spcPts val="1800"/>
              </a:spcBef>
              <a:spcAft>
                <a:spcPts val="0"/>
              </a:spcAft>
              <a:buSzPts val="2400"/>
              <a:buNone/>
              <a:defRPr b="1"/>
            </a:lvl3pPr>
            <a:lvl4pPr lvl="3">
              <a:spcBef>
                <a:spcPts val="1800"/>
              </a:spcBef>
              <a:spcAft>
                <a:spcPts val="0"/>
              </a:spcAft>
              <a:buSzPts val="2400"/>
              <a:buNone/>
              <a:defRPr b="1" sz="2400"/>
            </a:lvl4pPr>
            <a:lvl5pPr lvl="4">
              <a:spcBef>
                <a:spcPts val="1800"/>
              </a:spcBef>
              <a:spcAft>
                <a:spcPts val="0"/>
              </a:spcAft>
              <a:buSzPts val="2400"/>
              <a:buNone/>
              <a:defRPr b="1" sz="2400"/>
            </a:lvl5pPr>
            <a:lvl6pPr lvl="5">
              <a:spcBef>
                <a:spcPts val="1800"/>
              </a:spcBef>
              <a:spcAft>
                <a:spcPts val="0"/>
              </a:spcAft>
              <a:buSzPts val="2400"/>
              <a:buNone/>
              <a:defRPr b="1" sz="2400"/>
            </a:lvl6pPr>
            <a:lvl7pPr lvl="6">
              <a:spcBef>
                <a:spcPts val="1800"/>
              </a:spcBef>
              <a:spcAft>
                <a:spcPts val="0"/>
              </a:spcAft>
              <a:buSzPts val="2400"/>
              <a:buNone/>
              <a:defRPr b="1" sz="2400"/>
            </a:lvl7pPr>
            <a:lvl8pPr lvl="7">
              <a:spcBef>
                <a:spcPts val="1800"/>
              </a:spcBef>
              <a:spcAft>
                <a:spcPts val="0"/>
              </a:spcAft>
              <a:buSzPts val="2400"/>
              <a:buNone/>
              <a:defRPr b="1" sz="2400"/>
            </a:lvl8pPr>
            <a:lvl9pPr lvl="8">
              <a:spcBef>
                <a:spcPts val="1800"/>
              </a:spcBef>
              <a:spcAft>
                <a:spcPts val="1800"/>
              </a:spcAft>
              <a:buSzPts val="2400"/>
              <a:buNone/>
              <a:defRPr b="1"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Basic - Blue">
  <p:cSld name="TITLE_1_1_1_1_1_1">
    <p:bg>
      <p:bgPr>
        <a:solidFill>
          <a:srgbClr val="CFE9FE"/>
        </a:solidFill>
      </p:bgPr>
    </p:bg>
    <p:spTree>
      <p:nvGrpSpPr>
        <p:cNvPr id="50" name="Shape 50"/>
        <p:cNvGrpSpPr/>
        <p:nvPr/>
      </p:nvGrpSpPr>
      <p:grpSpPr>
        <a:xfrm>
          <a:off x="0" y="0"/>
          <a:ext cx="0" cy="0"/>
          <a:chOff x="0" y="0"/>
          <a:chExt cx="0" cy="0"/>
        </a:xfrm>
      </p:grpSpPr>
      <p:sp>
        <p:nvSpPr>
          <p:cNvPr id="51" name="Google Shape;51;p5"/>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2" name="Google Shape;52;p5"/>
          <p:cNvSpPr txBox="1"/>
          <p:nvPr>
            <p:ph idx="1" type="subTitle"/>
          </p:nvPr>
        </p:nvSpPr>
        <p:spPr>
          <a:xfrm>
            <a:off x="857250" y="1704975"/>
            <a:ext cx="15144900" cy="762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53" name="Google Shape;53;p5"/>
          <p:cNvSpPr txBox="1"/>
          <p:nvPr>
            <p:ph idx="2" type="body"/>
          </p:nvPr>
        </p:nvSpPr>
        <p:spPr>
          <a:xfrm>
            <a:off x="857250" y="2814638"/>
            <a:ext cx="16573500" cy="63294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54" name="Google Shape;54;p5"/>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pic>
        <p:nvPicPr>
          <p:cNvPr id="55" name="Google Shape;55;p5"/>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Segue 1">
  <p:cSld name="TITLE_1_1_1_1_1_1_1_1_1_1_1_1_1_1_1_1_1_1_1_1_1_1_1_1_1_1_1_1_1_1_1_1_1_1">
    <p:bg>
      <p:bgPr>
        <a:solidFill>
          <a:schemeClr val="lt1"/>
        </a:solidFill>
      </p:bgPr>
    </p:bg>
    <p:spTree>
      <p:nvGrpSpPr>
        <p:cNvPr id="416" name="Shape 416"/>
        <p:cNvGrpSpPr/>
        <p:nvPr/>
      </p:nvGrpSpPr>
      <p:grpSpPr>
        <a:xfrm>
          <a:off x="0" y="0"/>
          <a:ext cx="0" cy="0"/>
          <a:chOff x="0" y="0"/>
          <a:chExt cx="0" cy="0"/>
        </a:xfrm>
      </p:grpSpPr>
      <p:pic>
        <p:nvPicPr>
          <p:cNvPr id="417" name="Google Shape;417;p41"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418" name="Google Shape;418;p41"/>
          <p:cNvSpPr txBox="1"/>
          <p:nvPr>
            <p:ph type="title"/>
          </p:nvPr>
        </p:nvSpPr>
        <p:spPr>
          <a:xfrm>
            <a:off x="8001000" y="2002155"/>
            <a:ext cx="9429900" cy="50760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p:txBody>
      </p:sp>
      <p:sp>
        <p:nvSpPr>
          <p:cNvPr id="419" name="Google Shape;419;p41"/>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1800"/>
              </a:spcBef>
              <a:spcAft>
                <a:spcPts val="0"/>
              </a:spcAft>
              <a:buClr>
                <a:schemeClr val="lt1"/>
              </a:buClr>
              <a:buSzPts val="2400"/>
              <a:buNone/>
              <a:defRPr>
                <a:solidFill>
                  <a:schemeClr val="lt1"/>
                </a:solidFill>
              </a:defRPr>
            </a:lvl3pPr>
            <a:lvl4pPr lvl="3" rtl="0">
              <a:spcBef>
                <a:spcPts val="1800"/>
              </a:spcBef>
              <a:spcAft>
                <a:spcPts val="0"/>
              </a:spcAft>
              <a:buClr>
                <a:schemeClr val="lt1"/>
              </a:buClr>
              <a:buSzPts val="2200"/>
              <a:buNone/>
              <a:defRPr>
                <a:solidFill>
                  <a:schemeClr val="lt1"/>
                </a:solidFill>
              </a:defRPr>
            </a:lvl4pPr>
            <a:lvl5pPr lvl="4" rtl="0">
              <a:spcBef>
                <a:spcPts val="1800"/>
              </a:spcBef>
              <a:spcAft>
                <a:spcPts val="0"/>
              </a:spcAft>
              <a:buClr>
                <a:schemeClr val="lt1"/>
              </a:buClr>
              <a:buSzPts val="2000"/>
              <a:buNone/>
              <a:defRPr>
                <a:solidFill>
                  <a:schemeClr val="lt1"/>
                </a:solidFill>
              </a:defRPr>
            </a:lvl5pPr>
            <a:lvl6pPr lvl="5" rtl="0">
              <a:spcBef>
                <a:spcPts val="1800"/>
              </a:spcBef>
              <a:spcAft>
                <a:spcPts val="0"/>
              </a:spcAft>
              <a:buClr>
                <a:schemeClr val="lt1"/>
              </a:buClr>
              <a:buSzPts val="1800"/>
              <a:buNone/>
              <a:defRPr>
                <a:solidFill>
                  <a:schemeClr val="lt1"/>
                </a:solidFill>
              </a:defRPr>
            </a:lvl6pPr>
            <a:lvl7pPr lvl="6" rtl="0">
              <a:spcBef>
                <a:spcPts val="1800"/>
              </a:spcBef>
              <a:spcAft>
                <a:spcPts val="0"/>
              </a:spcAft>
              <a:buClr>
                <a:schemeClr val="lt1"/>
              </a:buClr>
              <a:buSzPts val="1800"/>
              <a:buNone/>
              <a:defRPr>
                <a:solidFill>
                  <a:schemeClr val="lt1"/>
                </a:solidFill>
              </a:defRPr>
            </a:lvl7pPr>
            <a:lvl8pPr lvl="7" rtl="0">
              <a:spcBef>
                <a:spcPts val="1800"/>
              </a:spcBef>
              <a:spcAft>
                <a:spcPts val="0"/>
              </a:spcAft>
              <a:buClr>
                <a:schemeClr val="lt1"/>
              </a:buClr>
              <a:buSzPts val="1800"/>
              <a:buNone/>
              <a:defRPr>
                <a:solidFill>
                  <a:schemeClr val="lt1"/>
                </a:solidFill>
              </a:defRPr>
            </a:lvl8pPr>
            <a:lvl9pPr lvl="8" rtl="0">
              <a:spcBef>
                <a:spcPts val="1800"/>
              </a:spcBef>
              <a:spcAft>
                <a:spcPts val="1800"/>
              </a:spcAft>
              <a:buClr>
                <a:schemeClr val="lt1"/>
              </a:buClr>
              <a:buSzPts val="1800"/>
              <a:buNone/>
              <a:defRPr>
                <a:solidFill>
                  <a:schemeClr val="lt1"/>
                </a:solidFill>
              </a:defRPr>
            </a:lvl9pPr>
          </a:lstStyle>
          <a:p/>
        </p:txBody>
      </p:sp>
      <p:pic>
        <p:nvPicPr>
          <p:cNvPr id="420" name="Google Shape;420;p41"/>
          <p:cNvPicPr preferRelativeResize="0"/>
          <p:nvPr/>
        </p:nvPicPr>
        <p:blipFill>
          <a:blip r:embed="rId3">
            <a:alphaModFix/>
          </a:blip>
          <a:stretch>
            <a:fillRect/>
          </a:stretch>
        </p:blipFill>
        <p:spPr>
          <a:xfrm>
            <a:off x="16550000" y="848191"/>
            <a:ext cx="953599" cy="667523"/>
          </a:xfrm>
          <a:prstGeom prst="rect">
            <a:avLst/>
          </a:prstGeom>
          <a:noFill/>
          <a:ln>
            <a:noFill/>
          </a:ln>
        </p:spPr>
      </p:pic>
      <p:sp>
        <p:nvSpPr>
          <p:cNvPr id="421" name="Google Shape;421;p41"/>
          <p:cNvSpPr/>
          <p:nvPr/>
        </p:nvSpPr>
        <p:spPr>
          <a:xfrm>
            <a:off x="868664" y="897539"/>
            <a:ext cx="6538428" cy="8477244"/>
          </a:xfrm>
          <a:custGeom>
            <a:rect b="b" l="l" r="r" t="t"/>
            <a:pathLst>
              <a:path extrusionOk="0" h="21600" w="21600">
                <a:moveTo>
                  <a:pt x="0" y="635"/>
                </a:moveTo>
                <a:cubicBezTo>
                  <a:pt x="0" y="460"/>
                  <a:pt x="92" y="301"/>
                  <a:pt x="241" y="186"/>
                </a:cubicBezTo>
                <a:cubicBezTo>
                  <a:pt x="390" y="71"/>
                  <a:pt x="596" y="0"/>
                  <a:pt x="824" y="0"/>
                </a:cubicBezTo>
                <a:lnTo>
                  <a:pt x="20776" y="0"/>
                </a:lnTo>
                <a:cubicBezTo>
                  <a:pt x="21004" y="0"/>
                  <a:pt x="21210" y="71"/>
                  <a:pt x="21359" y="186"/>
                </a:cubicBezTo>
                <a:cubicBezTo>
                  <a:pt x="21508" y="301"/>
                  <a:pt x="21600" y="460"/>
                  <a:pt x="21600" y="635"/>
                </a:cubicBezTo>
                <a:lnTo>
                  <a:pt x="21600" y="671"/>
                </a:lnTo>
                <a:cubicBezTo>
                  <a:pt x="21600" y="773"/>
                  <a:pt x="21568" y="874"/>
                  <a:pt x="21507" y="965"/>
                </a:cubicBezTo>
                <a:cubicBezTo>
                  <a:pt x="19548" y="3915"/>
                  <a:pt x="18443" y="7258"/>
                  <a:pt x="18443" y="10800"/>
                </a:cubicBezTo>
                <a:cubicBezTo>
                  <a:pt x="18443" y="14342"/>
                  <a:pt x="19548" y="17685"/>
                  <a:pt x="21507" y="20635"/>
                </a:cubicBezTo>
                <a:cubicBezTo>
                  <a:pt x="21568" y="20726"/>
                  <a:pt x="21600" y="20827"/>
                  <a:pt x="21600" y="20929"/>
                </a:cubicBezTo>
                <a:lnTo>
                  <a:pt x="21600" y="20965"/>
                </a:lnTo>
                <a:cubicBezTo>
                  <a:pt x="21600" y="21140"/>
                  <a:pt x="21508" y="21299"/>
                  <a:pt x="21359" y="21414"/>
                </a:cubicBezTo>
                <a:cubicBezTo>
                  <a:pt x="21210" y="21529"/>
                  <a:pt x="21004" y="21600"/>
                  <a:pt x="20776" y="21600"/>
                </a:cubicBezTo>
                <a:lnTo>
                  <a:pt x="824" y="21600"/>
                </a:lnTo>
                <a:cubicBezTo>
                  <a:pt x="596" y="21600"/>
                  <a:pt x="390" y="21529"/>
                  <a:pt x="241" y="21414"/>
                </a:cubicBezTo>
                <a:cubicBezTo>
                  <a:pt x="92" y="21299"/>
                  <a:pt x="0" y="21140"/>
                  <a:pt x="0" y="20965"/>
                </a:cubicBezTo>
                <a:lnTo>
                  <a:pt x="0" y="635"/>
                </a:lnTo>
                <a:close/>
              </a:path>
            </a:pathLst>
          </a:custGeom>
          <a:solidFill>
            <a:srgbClr val="CFE9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sz="2900">
              <a:solidFill>
                <a:srgbClr val="032D60"/>
              </a:solidFill>
            </a:endParaRPr>
          </a:p>
        </p:txBody>
      </p:sp>
      <p:pic>
        <p:nvPicPr>
          <p:cNvPr id="422" name="Google Shape;422;p41" title="BE-MVP-Icon-Spark_Redux_V3_RIGHT_yellow.png"/>
          <p:cNvPicPr preferRelativeResize="0"/>
          <p:nvPr/>
        </p:nvPicPr>
        <p:blipFill rotWithShape="1">
          <a:blip r:embed="rId4">
            <a:alphaModFix/>
          </a:blip>
          <a:srcRect b="8324" l="17671" r="9186" t="12398"/>
          <a:stretch/>
        </p:blipFill>
        <p:spPr>
          <a:xfrm rot="-9">
            <a:off x="1" y="6380114"/>
            <a:ext cx="1675026" cy="1937844"/>
          </a:xfrm>
          <a:prstGeom prst="rect">
            <a:avLst/>
          </a:prstGeom>
          <a:noFill/>
          <a:ln>
            <a:noFill/>
          </a:ln>
        </p:spPr>
      </p:pic>
      <p:sp>
        <p:nvSpPr>
          <p:cNvPr id="423" name="Google Shape;423;p41"/>
          <p:cNvSpPr/>
          <p:nvPr/>
        </p:nvSpPr>
        <p:spPr>
          <a:xfrm>
            <a:off x="1722794" y="4293920"/>
            <a:ext cx="2704800" cy="2704800"/>
          </a:xfrm>
          <a:prstGeom prst="roundRect">
            <a:avLst>
              <a:gd fmla="val 988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24" name="Google Shape;424;p41"/>
          <p:cNvSpPr/>
          <p:nvPr/>
        </p:nvSpPr>
        <p:spPr>
          <a:xfrm>
            <a:off x="4686089" y="5750894"/>
            <a:ext cx="1247700" cy="1247700"/>
          </a:xfrm>
          <a:prstGeom prst="roundRect">
            <a:avLst>
              <a:gd fmla="val 2326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25" name="Google Shape;425;p41"/>
          <p:cNvSpPr/>
          <p:nvPr/>
        </p:nvSpPr>
        <p:spPr>
          <a:xfrm>
            <a:off x="1722794" y="7255047"/>
            <a:ext cx="2704800" cy="435300"/>
          </a:xfrm>
          <a:prstGeom prst="roundRect">
            <a:avLst>
              <a:gd fmla="val 5000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26" name="Google Shape;426;p41"/>
          <p:cNvSpPr/>
          <p:nvPr/>
        </p:nvSpPr>
        <p:spPr>
          <a:xfrm>
            <a:off x="3080735" y="6093422"/>
            <a:ext cx="2451000" cy="597300"/>
          </a:xfrm>
          <a:prstGeom prst="roundRect">
            <a:avLst>
              <a:gd fmla="val 34783" name="adj"/>
            </a:avLst>
          </a:prstGeom>
          <a:gradFill>
            <a:gsLst>
              <a:gs pos="0">
                <a:srgbClr val="EAF5FE"/>
              </a:gs>
              <a:gs pos="30">
                <a:srgbClr val="EAF5FE">
                  <a:alpha val="45098"/>
                </a:srgbClr>
              </a:gs>
              <a:gs pos="100000">
                <a:srgbClr val="FFFEFE">
                  <a:alpha val="0"/>
                </a:srgbClr>
              </a:gs>
            </a:gsLst>
            <a:path path="circle">
              <a:fillToRect b="0%" l="0%" r="100%" t="100%"/>
            </a:path>
            <a:tileRect b="-100%" l="-100%" r="0%" t="0%"/>
          </a:gradFill>
          <a:ln cap="flat" cmpd="sng" w="9525">
            <a:solidFill>
              <a:srgbClr val="FFFEFE">
                <a:alpha val="6431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27" name="Google Shape;427;p41"/>
          <p:cNvSpPr/>
          <p:nvPr/>
        </p:nvSpPr>
        <p:spPr>
          <a:xfrm>
            <a:off x="3080735" y="6094497"/>
            <a:ext cx="2451000" cy="597300"/>
          </a:xfrm>
          <a:prstGeom prst="roundRect">
            <a:avLst>
              <a:gd fmla="val 36714" name="adj"/>
            </a:avLst>
          </a:prstGeom>
          <a:solidFill>
            <a:srgbClr val="FFFEFE">
              <a:alpha val="4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28" name="Google Shape;428;p41"/>
          <p:cNvSpPr/>
          <p:nvPr/>
        </p:nvSpPr>
        <p:spPr>
          <a:xfrm>
            <a:off x="3216859" y="6195564"/>
            <a:ext cx="393000" cy="393000"/>
          </a:xfrm>
          <a:prstGeom prst="ellipse">
            <a:avLst/>
          </a:prstGeom>
          <a:solidFill>
            <a:srgbClr val="FFFEFE"/>
          </a:solidFill>
          <a:ln>
            <a:noFill/>
          </a:ln>
          <a:effectLst>
            <a:outerShdw blurRad="1295400" rotWithShape="0" dir="7315135" dist="981076">
              <a:srgbClr val="002775">
                <a:alpha val="3373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29" name="Google Shape;429;p41"/>
          <p:cNvSpPr/>
          <p:nvPr/>
        </p:nvSpPr>
        <p:spPr>
          <a:xfrm rot="-5400000">
            <a:off x="3315082" y="6293784"/>
            <a:ext cx="196452" cy="196452"/>
          </a:xfrm>
          <a:custGeom>
            <a:rect b="b" l="l" r="r" t="t"/>
            <a:pathLst>
              <a:path extrusionOk="0" h="21600" w="21600">
                <a:moveTo>
                  <a:pt x="12841" y="1414"/>
                </a:moveTo>
                <a:lnTo>
                  <a:pt x="14724" y="6586"/>
                </a:lnTo>
                <a:cubicBezTo>
                  <a:pt x="14779" y="6738"/>
                  <a:pt x="14903" y="6876"/>
                  <a:pt x="15069" y="6931"/>
                </a:cubicBezTo>
                <a:lnTo>
                  <a:pt x="20221" y="8869"/>
                </a:lnTo>
                <a:cubicBezTo>
                  <a:pt x="21062" y="9186"/>
                  <a:pt x="21600" y="9972"/>
                  <a:pt x="21600" y="10862"/>
                </a:cubicBezTo>
                <a:cubicBezTo>
                  <a:pt x="21600" y="11752"/>
                  <a:pt x="21048" y="12538"/>
                  <a:pt x="20200" y="12848"/>
                </a:cubicBezTo>
                <a:lnTo>
                  <a:pt x="15028" y="14731"/>
                </a:lnTo>
                <a:cubicBezTo>
                  <a:pt x="14876" y="14786"/>
                  <a:pt x="14738" y="14910"/>
                  <a:pt x="14683" y="15076"/>
                </a:cubicBezTo>
                <a:lnTo>
                  <a:pt x="12738" y="20221"/>
                </a:lnTo>
                <a:cubicBezTo>
                  <a:pt x="12421" y="21055"/>
                  <a:pt x="11634" y="21600"/>
                  <a:pt x="10745" y="21600"/>
                </a:cubicBezTo>
                <a:cubicBezTo>
                  <a:pt x="9855" y="21600"/>
                  <a:pt x="9069" y="21048"/>
                  <a:pt x="8759" y="20200"/>
                </a:cubicBezTo>
                <a:lnTo>
                  <a:pt x="6876" y="15028"/>
                </a:lnTo>
                <a:cubicBezTo>
                  <a:pt x="6821" y="14876"/>
                  <a:pt x="6697" y="14738"/>
                  <a:pt x="6531" y="14683"/>
                </a:cubicBezTo>
                <a:lnTo>
                  <a:pt x="1379" y="12745"/>
                </a:lnTo>
                <a:cubicBezTo>
                  <a:pt x="545" y="12428"/>
                  <a:pt x="0" y="11641"/>
                  <a:pt x="0" y="10752"/>
                </a:cubicBezTo>
                <a:cubicBezTo>
                  <a:pt x="0" y="9862"/>
                  <a:pt x="552" y="9076"/>
                  <a:pt x="1400" y="8766"/>
                </a:cubicBezTo>
                <a:lnTo>
                  <a:pt x="6572" y="6883"/>
                </a:lnTo>
                <a:cubicBezTo>
                  <a:pt x="6724" y="6828"/>
                  <a:pt x="6862" y="6703"/>
                  <a:pt x="6917" y="6538"/>
                </a:cubicBezTo>
                <a:lnTo>
                  <a:pt x="8862" y="1379"/>
                </a:lnTo>
                <a:cubicBezTo>
                  <a:pt x="9179" y="545"/>
                  <a:pt x="9966" y="0"/>
                  <a:pt x="10855" y="0"/>
                </a:cubicBezTo>
                <a:cubicBezTo>
                  <a:pt x="10986" y="0"/>
                  <a:pt x="11110" y="14"/>
                  <a:pt x="11228" y="34"/>
                </a:cubicBezTo>
                <a:cubicBezTo>
                  <a:pt x="11966" y="166"/>
                  <a:pt x="12572" y="676"/>
                  <a:pt x="12841" y="1400"/>
                </a:cubicBezTo>
                <a:lnTo>
                  <a:pt x="12841" y="1414"/>
                </a:lnTo>
                <a:close/>
              </a:path>
            </a:pathLst>
          </a:custGeom>
          <a:solidFill>
            <a:srgbClr val="710391"/>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30" name="Google Shape;430;p41"/>
          <p:cNvSpPr/>
          <p:nvPr/>
        </p:nvSpPr>
        <p:spPr>
          <a:xfrm>
            <a:off x="3714957" y="6195564"/>
            <a:ext cx="1716900" cy="393000"/>
          </a:xfrm>
          <a:prstGeom prst="roundRect">
            <a:avLst>
              <a:gd fmla="val 31267" name="adj"/>
            </a:avLst>
          </a:prstGeom>
          <a:solidFill>
            <a:srgbClr val="FFFEFE"/>
          </a:solidFill>
          <a:ln>
            <a:noFill/>
          </a:ln>
          <a:effectLst>
            <a:outerShdw blurRad="457200" rotWithShape="0" dir="3900000" dist="342900">
              <a:srgbClr val="002775">
                <a:alpha val="4000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31" name="Google Shape;431;p41"/>
          <p:cNvSpPr/>
          <p:nvPr/>
        </p:nvSpPr>
        <p:spPr>
          <a:xfrm rot="-2700000">
            <a:off x="3416631" y="4470004"/>
            <a:ext cx="843156" cy="838210"/>
          </a:xfrm>
          <a:custGeom>
            <a:rect b="b" l="l" r="r" t="t"/>
            <a:pathLst>
              <a:path extrusionOk="0" h="21600" w="21272">
                <a:moveTo>
                  <a:pt x="12111" y="0"/>
                </a:moveTo>
                <a:lnTo>
                  <a:pt x="9139" y="3036"/>
                </a:lnTo>
                <a:lnTo>
                  <a:pt x="14581" y="8595"/>
                </a:lnTo>
                <a:lnTo>
                  <a:pt x="0" y="8595"/>
                </a:lnTo>
                <a:lnTo>
                  <a:pt x="0" y="12883"/>
                </a:lnTo>
                <a:lnTo>
                  <a:pt x="14658" y="12883"/>
                </a:lnTo>
                <a:lnTo>
                  <a:pt x="9087" y="18564"/>
                </a:lnTo>
                <a:lnTo>
                  <a:pt x="12060" y="21600"/>
                </a:lnTo>
                <a:lnTo>
                  <a:pt x="20287" y="13205"/>
                </a:lnTo>
                <a:cubicBezTo>
                  <a:pt x="21600" y="11864"/>
                  <a:pt x="21600" y="9684"/>
                  <a:pt x="20287" y="8342"/>
                </a:cubicBezTo>
                <a:lnTo>
                  <a:pt x="12111" y="0"/>
                </a:lnTo>
                <a:close/>
              </a:path>
            </a:pathLst>
          </a:custGeom>
          <a:solidFill>
            <a:srgbClr val="066AFE"/>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32" name="Google Shape;432;p41"/>
          <p:cNvSpPr/>
          <p:nvPr/>
        </p:nvSpPr>
        <p:spPr>
          <a:xfrm>
            <a:off x="1798820" y="7322727"/>
            <a:ext cx="1335900" cy="300000"/>
          </a:xfrm>
          <a:prstGeom prst="roundRect">
            <a:avLst>
              <a:gd fmla="val 50000" name="adj"/>
            </a:avLst>
          </a:prstGeom>
          <a:solidFill>
            <a:srgbClr val="066AFE"/>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pic>
        <p:nvPicPr>
          <p:cNvPr descr="Blue_single_sparkle.png" id="433" name="Google Shape;433;p41"/>
          <p:cNvPicPr preferRelativeResize="0"/>
          <p:nvPr/>
        </p:nvPicPr>
        <p:blipFill rotWithShape="1">
          <a:blip r:embed="rId5">
            <a:alphaModFix/>
          </a:blip>
          <a:srcRect b="0" l="0" r="0" t="0"/>
          <a:stretch/>
        </p:blipFill>
        <p:spPr>
          <a:xfrm>
            <a:off x="3461327" y="2946149"/>
            <a:ext cx="588381" cy="597300"/>
          </a:xfrm>
          <a:prstGeom prst="rect">
            <a:avLst/>
          </a:prstGeom>
          <a:noFill/>
          <a:ln>
            <a:noFill/>
          </a:ln>
        </p:spPr>
      </p:pic>
      <p:pic>
        <p:nvPicPr>
          <p:cNvPr id="434" name="Google Shape;434;p41" title="BE-MVP-Icon-Spark_Redux_V3_RIGHT_yellow.png"/>
          <p:cNvPicPr preferRelativeResize="0"/>
          <p:nvPr/>
        </p:nvPicPr>
        <p:blipFill rotWithShape="1">
          <a:blip r:embed="rId4">
            <a:alphaModFix/>
          </a:blip>
          <a:srcRect b="0" l="3865" r="3874" t="0"/>
          <a:stretch/>
        </p:blipFill>
        <p:spPr>
          <a:xfrm rot="-23">
            <a:off x="3034519" y="2797750"/>
            <a:ext cx="339582" cy="392849"/>
          </a:xfrm>
          <a:prstGeom prst="rect">
            <a:avLst/>
          </a:prstGeom>
          <a:noFill/>
          <a:ln>
            <a:noFill/>
          </a:ln>
        </p:spPr>
      </p:pic>
      <p:pic>
        <p:nvPicPr>
          <p:cNvPr descr="Blue_single_sparkle.png" id="435" name="Google Shape;435;p41"/>
          <p:cNvPicPr preferRelativeResize="0"/>
          <p:nvPr/>
        </p:nvPicPr>
        <p:blipFill rotWithShape="1">
          <a:blip r:embed="rId5">
            <a:alphaModFix/>
          </a:blip>
          <a:srcRect b="0" l="0" r="0" t="0"/>
          <a:stretch/>
        </p:blipFill>
        <p:spPr>
          <a:xfrm>
            <a:off x="2060343" y="6548591"/>
            <a:ext cx="295517" cy="300001"/>
          </a:xfrm>
          <a:prstGeom prst="rect">
            <a:avLst/>
          </a:prstGeom>
          <a:noFill/>
          <a:ln>
            <a:noFill/>
          </a:ln>
        </p:spPr>
      </p:pic>
      <p:sp>
        <p:nvSpPr>
          <p:cNvPr id="436" name="Google Shape;436;p41"/>
          <p:cNvSpPr/>
          <p:nvPr/>
        </p:nvSpPr>
        <p:spPr>
          <a:xfrm>
            <a:off x="1626825" y="3921950"/>
            <a:ext cx="1510500" cy="1510500"/>
          </a:xfrm>
          <a:prstGeom prst="ellipse">
            <a:avLst/>
          </a:prstGeom>
          <a:solidFill>
            <a:srgbClr val="FFFEFE"/>
          </a:solidFill>
          <a:ln>
            <a:noFill/>
          </a:ln>
          <a:effectLst>
            <a:outerShdw blurRad="457200" rotWithShape="0" dir="3900000" dist="523875">
              <a:srgbClr val="002775">
                <a:alpha val="75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2775"/>
              </a:buClr>
              <a:buSzPts val="2800"/>
              <a:buFont typeface="Questrial"/>
              <a:buNone/>
            </a:pPr>
            <a:r>
              <a:t/>
            </a:r>
            <a:endParaRPr sz="2800">
              <a:solidFill>
                <a:srgbClr val="032D60"/>
              </a:solidFill>
            </a:endParaRPr>
          </a:p>
        </p:txBody>
      </p:sp>
      <p:pic>
        <p:nvPicPr>
          <p:cNvPr id="437" name="Google Shape;437;p41" title="Astro_sunglasses.png"/>
          <p:cNvPicPr preferRelativeResize="0"/>
          <p:nvPr/>
        </p:nvPicPr>
        <p:blipFill>
          <a:blip r:embed="rId6">
            <a:alphaModFix/>
          </a:blip>
          <a:stretch>
            <a:fillRect/>
          </a:stretch>
        </p:blipFill>
        <p:spPr>
          <a:xfrm flipH="1" rot="-536085">
            <a:off x="982563" y="3052767"/>
            <a:ext cx="2405274" cy="2610666"/>
          </a:xfrm>
          <a:prstGeom prst="rect">
            <a:avLst/>
          </a:prstGeom>
          <a:noFill/>
          <a:ln>
            <a:noFill/>
          </a:ln>
        </p:spPr>
      </p:pic>
      <p:pic>
        <p:nvPicPr>
          <p:cNvPr id="438" name="Google Shape;438;p41" title="Clapping_hands_emoji.png"/>
          <p:cNvPicPr preferRelativeResize="0"/>
          <p:nvPr/>
        </p:nvPicPr>
        <p:blipFill>
          <a:blip r:embed="rId7">
            <a:alphaModFix/>
          </a:blip>
          <a:stretch>
            <a:fillRect/>
          </a:stretch>
        </p:blipFill>
        <p:spPr>
          <a:xfrm>
            <a:off x="4846320" y="5230368"/>
            <a:ext cx="1042416" cy="1133856"/>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Segue 2">
  <p:cSld name="TITLE_1_1_1_1_1_1_1_1_1_1_1_1_1_1_1_1_1_1_1_1_1_1_1_1_1_1_1_1_1_1_1_1_1_1_2">
    <p:bg>
      <p:bgPr>
        <a:solidFill>
          <a:schemeClr val="lt1"/>
        </a:solidFill>
      </p:bgPr>
    </p:bg>
    <p:spTree>
      <p:nvGrpSpPr>
        <p:cNvPr id="439" name="Shape 439"/>
        <p:cNvGrpSpPr/>
        <p:nvPr/>
      </p:nvGrpSpPr>
      <p:grpSpPr>
        <a:xfrm>
          <a:off x="0" y="0"/>
          <a:ext cx="0" cy="0"/>
          <a:chOff x="0" y="0"/>
          <a:chExt cx="0" cy="0"/>
        </a:xfrm>
      </p:grpSpPr>
      <p:pic>
        <p:nvPicPr>
          <p:cNvPr id="440" name="Google Shape;440;p42" title="Purple.png"/>
          <p:cNvPicPr preferRelativeResize="0"/>
          <p:nvPr/>
        </p:nvPicPr>
        <p:blipFill rotWithShape="1">
          <a:blip r:embed="rId2">
            <a:alphaModFix/>
          </a:blip>
          <a:srcRect b="0" l="0" r="0" t="0"/>
          <a:stretch/>
        </p:blipFill>
        <p:spPr>
          <a:xfrm>
            <a:off x="0" y="0"/>
            <a:ext cx="18288000" cy="10287005"/>
          </a:xfrm>
          <a:prstGeom prst="rect">
            <a:avLst/>
          </a:prstGeom>
          <a:noFill/>
          <a:ln>
            <a:noFill/>
          </a:ln>
        </p:spPr>
      </p:pic>
      <p:sp>
        <p:nvSpPr>
          <p:cNvPr id="441" name="Google Shape;441;p42"/>
          <p:cNvSpPr txBox="1"/>
          <p:nvPr>
            <p:ph type="title"/>
          </p:nvPr>
        </p:nvSpPr>
        <p:spPr>
          <a:xfrm>
            <a:off x="8001000" y="2002155"/>
            <a:ext cx="9429900" cy="50760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442" name="Google Shape;442;p42"/>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3200"/>
              <a:buNone/>
              <a:defRPr sz="3200">
                <a:solidFill>
                  <a:schemeClr val="lt1"/>
                </a:solidFill>
              </a:defRPr>
            </a:lvl1pPr>
            <a:lvl2pPr lvl="1">
              <a:spcBef>
                <a:spcPts val="0"/>
              </a:spcBef>
              <a:spcAft>
                <a:spcPts val="0"/>
              </a:spcAft>
              <a:buClr>
                <a:schemeClr val="lt1"/>
              </a:buClr>
              <a:buSzPts val="2600"/>
              <a:buNone/>
              <a:defRPr>
                <a:solidFill>
                  <a:schemeClr val="lt1"/>
                </a:solidFill>
              </a:defRPr>
            </a:lvl2pPr>
            <a:lvl3pPr lvl="2">
              <a:spcBef>
                <a:spcPts val="1800"/>
              </a:spcBef>
              <a:spcAft>
                <a:spcPts val="0"/>
              </a:spcAft>
              <a:buClr>
                <a:schemeClr val="lt1"/>
              </a:buClr>
              <a:buSzPts val="2400"/>
              <a:buNone/>
              <a:defRPr>
                <a:solidFill>
                  <a:schemeClr val="lt1"/>
                </a:solidFill>
              </a:defRPr>
            </a:lvl3pPr>
            <a:lvl4pPr lvl="3">
              <a:spcBef>
                <a:spcPts val="1800"/>
              </a:spcBef>
              <a:spcAft>
                <a:spcPts val="0"/>
              </a:spcAft>
              <a:buClr>
                <a:schemeClr val="lt1"/>
              </a:buClr>
              <a:buSzPts val="2200"/>
              <a:buNone/>
              <a:defRPr>
                <a:solidFill>
                  <a:schemeClr val="lt1"/>
                </a:solidFill>
              </a:defRPr>
            </a:lvl4pPr>
            <a:lvl5pPr lvl="4">
              <a:spcBef>
                <a:spcPts val="1800"/>
              </a:spcBef>
              <a:spcAft>
                <a:spcPts val="0"/>
              </a:spcAft>
              <a:buClr>
                <a:schemeClr val="lt1"/>
              </a:buClr>
              <a:buSzPts val="2000"/>
              <a:buNone/>
              <a:defRPr>
                <a:solidFill>
                  <a:schemeClr val="lt1"/>
                </a:solidFill>
              </a:defRPr>
            </a:lvl5pPr>
            <a:lvl6pPr lvl="5">
              <a:spcBef>
                <a:spcPts val="1800"/>
              </a:spcBef>
              <a:spcAft>
                <a:spcPts val="0"/>
              </a:spcAft>
              <a:buClr>
                <a:schemeClr val="lt1"/>
              </a:buClr>
              <a:buSzPts val="1800"/>
              <a:buNone/>
              <a:defRPr>
                <a:solidFill>
                  <a:schemeClr val="lt1"/>
                </a:solidFill>
              </a:defRPr>
            </a:lvl6pPr>
            <a:lvl7pPr lvl="6">
              <a:spcBef>
                <a:spcPts val="1800"/>
              </a:spcBef>
              <a:spcAft>
                <a:spcPts val="0"/>
              </a:spcAft>
              <a:buClr>
                <a:schemeClr val="lt1"/>
              </a:buClr>
              <a:buSzPts val="1800"/>
              <a:buNone/>
              <a:defRPr>
                <a:solidFill>
                  <a:schemeClr val="lt1"/>
                </a:solidFill>
              </a:defRPr>
            </a:lvl7pPr>
            <a:lvl8pPr lvl="7">
              <a:spcBef>
                <a:spcPts val="1800"/>
              </a:spcBef>
              <a:spcAft>
                <a:spcPts val="0"/>
              </a:spcAft>
              <a:buClr>
                <a:schemeClr val="lt1"/>
              </a:buClr>
              <a:buSzPts val="1800"/>
              <a:buNone/>
              <a:defRPr>
                <a:solidFill>
                  <a:schemeClr val="lt1"/>
                </a:solidFill>
              </a:defRPr>
            </a:lvl8pPr>
            <a:lvl9pPr lvl="8">
              <a:spcBef>
                <a:spcPts val="1800"/>
              </a:spcBef>
              <a:spcAft>
                <a:spcPts val="1800"/>
              </a:spcAft>
              <a:buClr>
                <a:schemeClr val="lt1"/>
              </a:buClr>
              <a:buSzPts val="1800"/>
              <a:buNone/>
              <a:defRPr>
                <a:solidFill>
                  <a:schemeClr val="lt1"/>
                </a:solidFill>
              </a:defRPr>
            </a:lvl9pPr>
          </a:lstStyle>
          <a:p/>
        </p:txBody>
      </p:sp>
      <p:pic>
        <p:nvPicPr>
          <p:cNvPr id="443" name="Google Shape;443;p42"/>
          <p:cNvPicPr preferRelativeResize="0"/>
          <p:nvPr/>
        </p:nvPicPr>
        <p:blipFill>
          <a:blip r:embed="rId3">
            <a:alphaModFix/>
          </a:blip>
          <a:stretch>
            <a:fillRect/>
          </a:stretch>
        </p:blipFill>
        <p:spPr>
          <a:xfrm>
            <a:off x="16550000" y="848191"/>
            <a:ext cx="953599" cy="667523"/>
          </a:xfrm>
          <a:prstGeom prst="rect">
            <a:avLst/>
          </a:prstGeom>
          <a:noFill/>
          <a:ln>
            <a:noFill/>
          </a:ln>
        </p:spPr>
      </p:pic>
      <p:sp>
        <p:nvSpPr>
          <p:cNvPr id="444" name="Google Shape;444;p42"/>
          <p:cNvSpPr/>
          <p:nvPr/>
        </p:nvSpPr>
        <p:spPr>
          <a:xfrm>
            <a:off x="868664" y="897539"/>
            <a:ext cx="6538428" cy="8477244"/>
          </a:xfrm>
          <a:custGeom>
            <a:rect b="b" l="l" r="r" t="t"/>
            <a:pathLst>
              <a:path extrusionOk="0" h="21600" w="21600">
                <a:moveTo>
                  <a:pt x="0" y="635"/>
                </a:moveTo>
                <a:cubicBezTo>
                  <a:pt x="0" y="460"/>
                  <a:pt x="92" y="301"/>
                  <a:pt x="241" y="186"/>
                </a:cubicBezTo>
                <a:cubicBezTo>
                  <a:pt x="390" y="71"/>
                  <a:pt x="596" y="0"/>
                  <a:pt x="824" y="0"/>
                </a:cubicBezTo>
                <a:lnTo>
                  <a:pt x="20776" y="0"/>
                </a:lnTo>
                <a:cubicBezTo>
                  <a:pt x="21004" y="0"/>
                  <a:pt x="21210" y="71"/>
                  <a:pt x="21359" y="186"/>
                </a:cubicBezTo>
                <a:cubicBezTo>
                  <a:pt x="21508" y="301"/>
                  <a:pt x="21600" y="460"/>
                  <a:pt x="21600" y="635"/>
                </a:cubicBezTo>
                <a:lnTo>
                  <a:pt x="21600" y="671"/>
                </a:lnTo>
                <a:cubicBezTo>
                  <a:pt x="21600" y="773"/>
                  <a:pt x="21568" y="874"/>
                  <a:pt x="21507" y="965"/>
                </a:cubicBezTo>
                <a:cubicBezTo>
                  <a:pt x="19548" y="3915"/>
                  <a:pt x="18443" y="7258"/>
                  <a:pt x="18443" y="10800"/>
                </a:cubicBezTo>
                <a:cubicBezTo>
                  <a:pt x="18443" y="14342"/>
                  <a:pt x="19548" y="17685"/>
                  <a:pt x="21507" y="20635"/>
                </a:cubicBezTo>
                <a:cubicBezTo>
                  <a:pt x="21568" y="20726"/>
                  <a:pt x="21600" y="20827"/>
                  <a:pt x="21600" y="20929"/>
                </a:cubicBezTo>
                <a:lnTo>
                  <a:pt x="21600" y="20965"/>
                </a:lnTo>
                <a:cubicBezTo>
                  <a:pt x="21600" y="21140"/>
                  <a:pt x="21508" y="21299"/>
                  <a:pt x="21359" y="21414"/>
                </a:cubicBezTo>
                <a:cubicBezTo>
                  <a:pt x="21210" y="21529"/>
                  <a:pt x="21004" y="21600"/>
                  <a:pt x="20776" y="21600"/>
                </a:cubicBezTo>
                <a:lnTo>
                  <a:pt x="824" y="21600"/>
                </a:lnTo>
                <a:cubicBezTo>
                  <a:pt x="596" y="21600"/>
                  <a:pt x="390" y="21529"/>
                  <a:pt x="241" y="21414"/>
                </a:cubicBezTo>
                <a:cubicBezTo>
                  <a:pt x="92" y="21299"/>
                  <a:pt x="0" y="21140"/>
                  <a:pt x="0" y="20965"/>
                </a:cubicBezTo>
                <a:lnTo>
                  <a:pt x="0" y="635"/>
                </a:lnTo>
                <a:close/>
              </a:path>
            </a:pathLst>
          </a:custGeom>
          <a:solidFill>
            <a:srgbClr val="CFE9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sz="2900">
              <a:solidFill>
                <a:srgbClr val="032D60"/>
              </a:solidFill>
            </a:endParaRPr>
          </a:p>
        </p:txBody>
      </p:sp>
      <p:sp>
        <p:nvSpPr>
          <p:cNvPr id="445" name="Google Shape;445;p42"/>
          <p:cNvSpPr/>
          <p:nvPr/>
        </p:nvSpPr>
        <p:spPr>
          <a:xfrm>
            <a:off x="1722794" y="4293920"/>
            <a:ext cx="2704800" cy="2704800"/>
          </a:xfrm>
          <a:prstGeom prst="roundRect">
            <a:avLst>
              <a:gd fmla="val 9880" name="adj"/>
            </a:avLst>
          </a:prstGeom>
          <a:solidFill>
            <a:srgbClr val="5A1BA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46" name="Google Shape;446;p42"/>
          <p:cNvSpPr/>
          <p:nvPr/>
        </p:nvSpPr>
        <p:spPr>
          <a:xfrm>
            <a:off x="4686089" y="5750894"/>
            <a:ext cx="1247700" cy="1247700"/>
          </a:xfrm>
          <a:prstGeom prst="roundRect">
            <a:avLst>
              <a:gd fmla="val 23260" name="adj"/>
            </a:avLst>
          </a:prstGeom>
          <a:solidFill>
            <a:srgbClr val="5A1BA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sz="2800">
              <a:solidFill>
                <a:srgbClr val="032D60"/>
              </a:solidFill>
            </a:endParaRPr>
          </a:p>
        </p:txBody>
      </p:sp>
      <p:sp>
        <p:nvSpPr>
          <p:cNvPr id="447" name="Google Shape;447;p42"/>
          <p:cNvSpPr/>
          <p:nvPr/>
        </p:nvSpPr>
        <p:spPr>
          <a:xfrm>
            <a:off x="1722794" y="7255047"/>
            <a:ext cx="2704800" cy="435300"/>
          </a:xfrm>
          <a:prstGeom prst="roundRect">
            <a:avLst>
              <a:gd fmla="val 50000" name="adj"/>
            </a:avLst>
          </a:prstGeom>
          <a:solidFill>
            <a:srgbClr val="5A1BA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sz="2800">
              <a:solidFill>
                <a:srgbClr val="032D60"/>
              </a:solidFill>
            </a:endParaRPr>
          </a:p>
        </p:txBody>
      </p:sp>
      <p:sp>
        <p:nvSpPr>
          <p:cNvPr id="448" name="Google Shape;448;p42"/>
          <p:cNvSpPr/>
          <p:nvPr/>
        </p:nvSpPr>
        <p:spPr>
          <a:xfrm>
            <a:off x="3080735" y="6093422"/>
            <a:ext cx="2451000" cy="597300"/>
          </a:xfrm>
          <a:prstGeom prst="roundRect">
            <a:avLst>
              <a:gd fmla="val 34783" name="adj"/>
            </a:avLst>
          </a:prstGeom>
          <a:gradFill>
            <a:gsLst>
              <a:gs pos="0">
                <a:srgbClr val="EAF5FE"/>
              </a:gs>
              <a:gs pos="30">
                <a:srgbClr val="EAF5FE">
                  <a:alpha val="45098"/>
                </a:srgbClr>
              </a:gs>
              <a:gs pos="100000">
                <a:srgbClr val="FFFEFE">
                  <a:alpha val="0"/>
                </a:srgbClr>
              </a:gs>
            </a:gsLst>
            <a:path path="circle">
              <a:fillToRect b="0%" l="0%" r="100%" t="100%"/>
            </a:path>
            <a:tileRect b="-100%" l="-100%" r="0%" t="0%"/>
          </a:gradFill>
          <a:ln cap="flat" cmpd="sng" w="9525">
            <a:solidFill>
              <a:srgbClr val="FFFEFE">
                <a:alpha val="6431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49" name="Google Shape;449;p42"/>
          <p:cNvSpPr/>
          <p:nvPr/>
        </p:nvSpPr>
        <p:spPr>
          <a:xfrm>
            <a:off x="3080735" y="6094497"/>
            <a:ext cx="2451000" cy="597300"/>
          </a:xfrm>
          <a:prstGeom prst="roundRect">
            <a:avLst>
              <a:gd fmla="val 36714" name="adj"/>
            </a:avLst>
          </a:prstGeom>
          <a:solidFill>
            <a:srgbClr val="FFFEFE">
              <a:alpha val="4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50" name="Google Shape;450;p42"/>
          <p:cNvSpPr/>
          <p:nvPr/>
        </p:nvSpPr>
        <p:spPr>
          <a:xfrm>
            <a:off x="3216859" y="6195564"/>
            <a:ext cx="393000" cy="393000"/>
          </a:xfrm>
          <a:prstGeom prst="ellipse">
            <a:avLst/>
          </a:prstGeom>
          <a:solidFill>
            <a:srgbClr val="FFFEFE"/>
          </a:solidFill>
          <a:ln>
            <a:noFill/>
          </a:ln>
          <a:effectLst>
            <a:outerShdw blurRad="1295400" rotWithShape="0" dir="7315135" dist="981076">
              <a:srgbClr val="002775">
                <a:alpha val="3373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51" name="Google Shape;451;p42"/>
          <p:cNvSpPr/>
          <p:nvPr/>
        </p:nvSpPr>
        <p:spPr>
          <a:xfrm rot="-5400000">
            <a:off x="3315082" y="6293784"/>
            <a:ext cx="196452" cy="196452"/>
          </a:xfrm>
          <a:custGeom>
            <a:rect b="b" l="l" r="r" t="t"/>
            <a:pathLst>
              <a:path extrusionOk="0" h="21600" w="21600">
                <a:moveTo>
                  <a:pt x="12841" y="1414"/>
                </a:moveTo>
                <a:lnTo>
                  <a:pt x="14724" y="6586"/>
                </a:lnTo>
                <a:cubicBezTo>
                  <a:pt x="14779" y="6738"/>
                  <a:pt x="14903" y="6876"/>
                  <a:pt x="15069" y="6931"/>
                </a:cubicBezTo>
                <a:lnTo>
                  <a:pt x="20221" y="8869"/>
                </a:lnTo>
                <a:cubicBezTo>
                  <a:pt x="21062" y="9186"/>
                  <a:pt x="21600" y="9972"/>
                  <a:pt x="21600" y="10862"/>
                </a:cubicBezTo>
                <a:cubicBezTo>
                  <a:pt x="21600" y="11752"/>
                  <a:pt x="21048" y="12538"/>
                  <a:pt x="20200" y="12848"/>
                </a:cubicBezTo>
                <a:lnTo>
                  <a:pt x="15028" y="14731"/>
                </a:lnTo>
                <a:cubicBezTo>
                  <a:pt x="14876" y="14786"/>
                  <a:pt x="14738" y="14910"/>
                  <a:pt x="14683" y="15076"/>
                </a:cubicBezTo>
                <a:lnTo>
                  <a:pt x="12738" y="20221"/>
                </a:lnTo>
                <a:cubicBezTo>
                  <a:pt x="12421" y="21055"/>
                  <a:pt x="11634" y="21600"/>
                  <a:pt x="10745" y="21600"/>
                </a:cubicBezTo>
                <a:cubicBezTo>
                  <a:pt x="9855" y="21600"/>
                  <a:pt x="9069" y="21048"/>
                  <a:pt x="8759" y="20200"/>
                </a:cubicBezTo>
                <a:lnTo>
                  <a:pt x="6876" y="15028"/>
                </a:lnTo>
                <a:cubicBezTo>
                  <a:pt x="6821" y="14876"/>
                  <a:pt x="6697" y="14738"/>
                  <a:pt x="6531" y="14683"/>
                </a:cubicBezTo>
                <a:lnTo>
                  <a:pt x="1379" y="12745"/>
                </a:lnTo>
                <a:cubicBezTo>
                  <a:pt x="545" y="12428"/>
                  <a:pt x="0" y="11641"/>
                  <a:pt x="0" y="10752"/>
                </a:cubicBezTo>
                <a:cubicBezTo>
                  <a:pt x="0" y="9862"/>
                  <a:pt x="552" y="9076"/>
                  <a:pt x="1400" y="8766"/>
                </a:cubicBezTo>
                <a:lnTo>
                  <a:pt x="6572" y="6883"/>
                </a:lnTo>
                <a:cubicBezTo>
                  <a:pt x="6724" y="6828"/>
                  <a:pt x="6862" y="6703"/>
                  <a:pt x="6917" y="6538"/>
                </a:cubicBezTo>
                <a:lnTo>
                  <a:pt x="8862" y="1379"/>
                </a:lnTo>
                <a:cubicBezTo>
                  <a:pt x="9179" y="545"/>
                  <a:pt x="9966" y="0"/>
                  <a:pt x="10855" y="0"/>
                </a:cubicBezTo>
                <a:cubicBezTo>
                  <a:pt x="10986" y="0"/>
                  <a:pt x="11110" y="14"/>
                  <a:pt x="11228" y="34"/>
                </a:cubicBezTo>
                <a:cubicBezTo>
                  <a:pt x="11966" y="166"/>
                  <a:pt x="12572" y="676"/>
                  <a:pt x="12841" y="1400"/>
                </a:cubicBezTo>
                <a:lnTo>
                  <a:pt x="12841" y="1414"/>
                </a:lnTo>
                <a:close/>
              </a:path>
            </a:pathLst>
          </a:custGeom>
          <a:solidFill>
            <a:srgbClr val="710391"/>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52" name="Google Shape;452;p42"/>
          <p:cNvSpPr/>
          <p:nvPr/>
        </p:nvSpPr>
        <p:spPr>
          <a:xfrm>
            <a:off x="3714957" y="6195564"/>
            <a:ext cx="1716900" cy="393000"/>
          </a:xfrm>
          <a:prstGeom prst="roundRect">
            <a:avLst>
              <a:gd fmla="val 31267" name="adj"/>
            </a:avLst>
          </a:prstGeom>
          <a:solidFill>
            <a:srgbClr val="FFFEFE"/>
          </a:solidFill>
          <a:ln>
            <a:noFill/>
          </a:ln>
          <a:effectLst>
            <a:outerShdw blurRad="457200" rotWithShape="0" dir="3900000" dist="342900">
              <a:srgbClr val="002775">
                <a:alpha val="4000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53" name="Google Shape;453;p42"/>
          <p:cNvSpPr/>
          <p:nvPr/>
        </p:nvSpPr>
        <p:spPr>
          <a:xfrm rot="-2700000">
            <a:off x="3416631" y="4470004"/>
            <a:ext cx="843156" cy="838210"/>
          </a:xfrm>
          <a:custGeom>
            <a:rect b="b" l="l" r="r" t="t"/>
            <a:pathLst>
              <a:path extrusionOk="0" h="21600" w="21272">
                <a:moveTo>
                  <a:pt x="12111" y="0"/>
                </a:moveTo>
                <a:lnTo>
                  <a:pt x="9139" y="3036"/>
                </a:lnTo>
                <a:lnTo>
                  <a:pt x="14581" y="8595"/>
                </a:lnTo>
                <a:lnTo>
                  <a:pt x="0" y="8595"/>
                </a:lnTo>
                <a:lnTo>
                  <a:pt x="0" y="12883"/>
                </a:lnTo>
                <a:lnTo>
                  <a:pt x="14658" y="12883"/>
                </a:lnTo>
                <a:lnTo>
                  <a:pt x="9087" y="18564"/>
                </a:lnTo>
                <a:lnTo>
                  <a:pt x="12060" y="21600"/>
                </a:lnTo>
                <a:lnTo>
                  <a:pt x="20287" y="13205"/>
                </a:lnTo>
                <a:cubicBezTo>
                  <a:pt x="21600" y="11864"/>
                  <a:pt x="21600" y="9684"/>
                  <a:pt x="20287" y="8342"/>
                </a:cubicBezTo>
                <a:lnTo>
                  <a:pt x="12111" y="0"/>
                </a:lnTo>
                <a:close/>
              </a:path>
            </a:pathLst>
          </a:custGeom>
          <a:solidFill>
            <a:srgbClr val="9050E9"/>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54" name="Google Shape;454;p42"/>
          <p:cNvSpPr/>
          <p:nvPr/>
        </p:nvSpPr>
        <p:spPr>
          <a:xfrm>
            <a:off x="1798820" y="7322727"/>
            <a:ext cx="1335900" cy="300000"/>
          </a:xfrm>
          <a:prstGeom prst="roundRect">
            <a:avLst>
              <a:gd fmla="val 50000" name="adj"/>
            </a:avLst>
          </a:prstGeom>
          <a:solidFill>
            <a:srgbClr val="9050E9"/>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pic>
        <p:nvPicPr>
          <p:cNvPr id="455" name="Google Shape;455;p42" title="Violet_single_sparkle.png"/>
          <p:cNvPicPr preferRelativeResize="0"/>
          <p:nvPr/>
        </p:nvPicPr>
        <p:blipFill>
          <a:blip r:embed="rId4">
            <a:alphaModFix/>
          </a:blip>
          <a:stretch>
            <a:fillRect/>
          </a:stretch>
        </p:blipFill>
        <p:spPr>
          <a:xfrm>
            <a:off x="3462900" y="2947315"/>
            <a:ext cx="585217" cy="594970"/>
          </a:xfrm>
          <a:prstGeom prst="rect">
            <a:avLst/>
          </a:prstGeom>
          <a:noFill/>
          <a:ln>
            <a:noFill/>
          </a:ln>
        </p:spPr>
      </p:pic>
      <p:pic>
        <p:nvPicPr>
          <p:cNvPr id="456" name="Google Shape;456;p42" title="BE-MVP-Icon-Spark_Redux_V3_RIGHT_yellow.png"/>
          <p:cNvPicPr preferRelativeResize="0"/>
          <p:nvPr/>
        </p:nvPicPr>
        <p:blipFill rotWithShape="1">
          <a:blip r:embed="rId5">
            <a:alphaModFix/>
          </a:blip>
          <a:srcRect b="0" l="3865" r="3874" t="0"/>
          <a:stretch/>
        </p:blipFill>
        <p:spPr>
          <a:xfrm rot="-23">
            <a:off x="3034519" y="2797750"/>
            <a:ext cx="339582" cy="392849"/>
          </a:xfrm>
          <a:prstGeom prst="rect">
            <a:avLst/>
          </a:prstGeom>
          <a:noFill/>
          <a:ln>
            <a:noFill/>
          </a:ln>
        </p:spPr>
      </p:pic>
      <p:pic>
        <p:nvPicPr>
          <p:cNvPr id="457" name="Google Shape;457;p42" title="Violet_single_sparkle.png"/>
          <p:cNvPicPr preferRelativeResize="0"/>
          <p:nvPr/>
        </p:nvPicPr>
        <p:blipFill>
          <a:blip r:embed="rId4">
            <a:alphaModFix/>
          </a:blip>
          <a:stretch>
            <a:fillRect/>
          </a:stretch>
        </p:blipFill>
        <p:spPr>
          <a:xfrm>
            <a:off x="2061800" y="6552290"/>
            <a:ext cx="292608" cy="292608"/>
          </a:xfrm>
          <a:prstGeom prst="rect">
            <a:avLst/>
          </a:prstGeom>
          <a:noFill/>
          <a:ln>
            <a:noFill/>
          </a:ln>
        </p:spPr>
      </p:pic>
      <p:sp>
        <p:nvSpPr>
          <p:cNvPr id="458" name="Google Shape;458;p42"/>
          <p:cNvSpPr/>
          <p:nvPr/>
        </p:nvSpPr>
        <p:spPr>
          <a:xfrm>
            <a:off x="1626825" y="3921950"/>
            <a:ext cx="1510500" cy="1510500"/>
          </a:xfrm>
          <a:prstGeom prst="ellipse">
            <a:avLst/>
          </a:prstGeom>
          <a:solidFill>
            <a:srgbClr val="FFFEFE"/>
          </a:solidFill>
          <a:ln>
            <a:noFill/>
          </a:ln>
          <a:effectLst>
            <a:outerShdw blurRad="457200" rotWithShape="0" dir="3900000" dist="523875">
              <a:srgbClr val="300B60">
                <a:alpha val="75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t/>
            </a:r>
            <a:endParaRPr sz="2800">
              <a:solidFill>
                <a:srgbClr val="032D60"/>
              </a:solidFill>
            </a:endParaRPr>
          </a:p>
        </p:txBody>
      </p:sp>
      <p:pic>
        <p:nvPicPr>
          <p:cNvPr id="459" name="Google Shape;459;p42" title="Astro_sunglasses.png"/>
          <p:cNvPicPr preferRelativeResize="0"/>
          <p:nvPr/>
        </p:nvPicPr>
        <p:blipFill>
          <a:blip r:embed="rId6">
            <a:alphaModFix/>
          </a:blip>
          <a:stretch>
            <a:fillRect/>
          </a:stretch>
        </p:blipFill>
        <p:spPr>
          <a:xfrm flipH="1" rot="-536085">
            <a:off x="982563" y="3052767"/>
            <a:ext cx="2405274" cy="2610666"/>
          </a:xfrm>
          <a:prstGeom prst="rect">
            <a:avLst/>
          </a:prstGeom>
          <a:noFill/>
          <a:ln>
            <a:noFill/>
          </a:ln>
        </p:spPr>
      </p:pic>
      <p:pic>
        <p:nvPicPr>
          <p:cNvPr id="460" name="Google Shape;460;p42" title="Clapping_hands_emoji.png"/>
          <p:cNvPicPr preferRelativeResize="0"/>
          <p:nvPr/>
        </p:nvPicPr>
        <p:blipFill>
          <a:blip r:embed="rId7">
            <a:alphaModFix/>
          </a:blip>
          <a:stretch>
            <a:fillRect/>
          </a:stretch>
        </p:blipFill>
        <p:spPr>
          <a:xfrm>
            <a:off x="4846320" y="5230368"/>
            <a:ext cx="1042416" cy="1133856"/>
          </a:xfrm>
          <a:prstGeom prst="rect">
            <a:avLst/>
          </a:prstGeom>
          <a:noFill/>
          <a:ln>
            <a:noFill/>
          </a:ln>
        </p:spPr>
      </p:pic>
      <p:pic>
        <p:nvPicPr>
          <p:cNvPr id="461" name="Google Shape;461;p42" title="BE-MVP-Icon-Spark_Redux_V3_RIGHT_yellow.png"/>
          <p:cNvPicPr preferRelativeResize="0"/>
          <p:nvPr/>
        </p:nvPicPr>
        <p:blipFill rotWithShape="1">
          <a:blip r:embed="rId5">
            <a:alphaModFix/>
          </a:blip>
          <a:srcRect b="8324" l="17671" r="9186" t="12398"/>
          <a:stretch/>
        </p:blipFill>
        <p:spPr>
          <a:xfrm rot="-9">
            <a:off x="1" y="6380114"/>
            <a:ext cx="1675026" cy="193784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Segue 3">
  <p:cSld name="TITLE_1_1_1_1_1_1_1_1_1_1_1_1_1_1_1_1_1_1_1_1_1_1_1_1_1_1_1_1_1_1_1_1_1_1_2_1">
    <p:bg>
      <p:bgPr>
        <a:solidFill>
          <a:schemeClr val="lt1"/>
        </a:solidFill>
      </p:bgPr>
    </p:bg>
    <p:spTree>
      <p:nvGrpSpPr>
        <p:cNvPr id="462" name="Shape 462"/>
        <p:cNvGrpSpPr/>
        <p:nvPr/>
      </p:nvGrpSpPr>
      <p:grpSpPr>
        <a:xfrm>
          <a:off x="0" y="0"/>
          <a:ext cx="0" cy="0"/>
          <a:chOff x="0" y="0"/>
          <a:chExt cx="0" cy="0"/>
        </a:xfrm>
      </p:grpSpPr>
      <p:pic>
        <p:nvPicPr>
          <p:cNvPr id="463" name="Google Shape;463;p43" title="Teal.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464" name="Google Shape;464;p43"/>
          <p:cNvSpPr txBox="1"/>
          <p:nvPr>
            <p:ph type="title"/>
          </p:nvPr>
        </p:nvSpPr>
        <p:spPr>
          <a:xfrm>
            <a:off x="8001000" y="2002155"/>
            <a:ext cx="9429900" cy="50760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chemeClr val="lt1"/>
              </a:buClr>
              <a:buSzPts val="7200"/>
              <a:buNone/>
              <a:defRPr sz="7200">
                <a:solidFill>
                  <a:schemeClr val="lt1"/>
                </a:solidFill>
              </a:defRPr>
            </a:lvl1pPr>
            <a:lvl2pPr lvl="1">
              <a:spcBef>
                <a:spcPts val="0"/>
              </a:spcBef>
              <a:spcAft>
                <a:spcPts val="0"/>
              </a:spcAft>
              <a:buClr>
                <a:schemeClr val="lt1"/>
              </a:buClr>
              <a:buSzPts val="7200"/>
              <a:buNone/>
              <a:defRPr sz="7200">
                <a:solidFill>
                  <a:schemeClr val="lt1"/>
                </a:solidFill>
              </a:defRPr>
            </a:lvl2pPr>
            <a:lvl3pPr lvl="2">
              <a:spcBef>
                <a:spcPts val="0"/>
              </a:spcBef>
              <a:spcAft>
                <a:spcPts val="0"/>
              </a:spcAft>
              <a:buClr>
                <a:schemeClr val="lt1"/>
              </a:buClr>
              <a:buSzPts val="7200"/>
              <a:buNone/>
              <a:defRPr sz="7200">
                <a:solidFill>
                  <a:schemeClr val="lt1"/>
                </a:solidFill>
              </a:defRPr>
            </a:lvl3pPr>
            <a:lvl4pPr lvl="3">
              <a:spcBef>
                <a:spcPts val="0"/>
              </a:spcBef>
              <a:spcAft>
                <a:spcPts val="0"/>
              </a:spcAft>
              <a:buClr>
                <a:schemeClr val="lt1"/>
              </a:buClr>
              <a:buSzPts val="7200"/>
              <a:buNone/>
              <a:defRPr sz="7200">
                <a:solidFill>
                  <a:schemeClr val="lt1"/>
                </a:solidFill>
              </a:defRPr>
            </a:lvl4pPr>
            <a:lvl5pPr lvl="4">
              <a:spcBef>
                <a:spcPts val="0"/>
              </a:spcBef>
              <a:spcAft>
                <a:spcPts val="0"/>
              </a:spcAft>
              <a:buClr>
                <a:schemeClr val="lt1"/>
              </a:buClr>
              <a:buSzPts val="7200"/>
              <a:buNone/>
              <a:defRPr sz="7200">
                <a:solidFill>
                  <a:schemeClr val="lt1"/>
                </a:solidFill>
              </a:defRPr>
            </a:lvl5pPr>
            <a:lvl6pPr lvl="5">
              <a:spcBef>
                <a:spcPts val="0"/>
              </a:spcBef>
              <a:spcAft>
                <a:spcPts val="0"/>
              </a:spcAft>
              <a:buClr>
                <a:schemeClr val="lt1"/>
              </a:buClr>
              <a:buSzPts val="7200"/>
              <a:buNone/>
              <a:defRPr sz="7200">
                <a:solidFill>
                  <a:schemeClr val="lt1"/>
                </a:solidFill>
              </a:defRPr>
            </a:lvl6pPr>
            <a:lvl7pPr lvl="6">
              <a:spcBef>
                <a:spcPts val="0"/>
              </a:spcBef>
              <a:spcAft>
                <a:spcPts val="0"/>
              </a:spcAft>
              <a:buClr>
                <a:schemeClr val="lt1"/>
              </a:buClr>
              <a:buSzPts val="7200"/>
              <a:buNone/>
              <a:defRPr sz="7200">
                <a:solidFill>
                  <a:schemeClr val="lt1"/>
                </a:solidFill>
              </a:defRPr>
            </a:lvl7pPr>
            <a:lvl8pPr lvl="7">
              <a:spcBef>
                <a:spcPts val="0"/>
              </a:spcBef>
              <a:spcAft>
                <a:spcPts val="0"/>
              </a:spcAft>
              <a:buClr>
                <a:schemeClr val="lt1"/>
              </a:buClr>
              <a:buSzPts val="7200"/>
              <a:buNone/>
              <a:defRPr sz="7200">
                <a:solidFill>
                  <a:schemeClr val="lt1"/>
                </a:solidFill>
              </a:defRPr>
            </a:lvl8pPr>
            <a:lvl9pPr lvl="8">
              <a:spcBef>
                <a:spcPts val="0"/>
              </a:spcBef>
              <a:spcAft>
                <a:spcPts val="0"/>
              </a:spcAft>
              <a:buClr>
                <a:schemeClr val="lt1"/>
              </a:buClr>
              <a:buSzPts val="7200"/>
              <a:buNone/>
              <a:defRPr sz="7200">
                <a:solidFill>
                  <a:schemeClr val="lt1"/>
                </a:solidFill>
              </a:defRPr>
            </a:lvl9pPr>
          </a:lstStyle>
          <a:p/>
        </p:txBody>
      </p:sp>
      <p:sp>
        <p:nvSpPr>
          <p:cNvPr id="465" name="Google Shape;465;p43"/>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lt1"/>
              </a:buClr>
              <a:buSzPts val="3200"/>
              <a:buNone/>
              <a:defRPr sz="3200">
                <a:solidFill>
                  <a:schemeClr val="lt1"/>
                </a:solidFill>
              </a:defRPr>
            </a:lvl1pPr>
            <a:lvl2pPr lvl="1">
              <a:spcBef>
                <a:spcPts val="0"/>
              </a:spcBef>
              <a:spcAft>
                <a:spcPts val="0"/>
              </a:spcAft>
              <a:buClr>
                <a:schemeClr val="lt1"/>
              </a:buClr>
              <a:buSzPts val="2600"/>
              <a:buNone/>
              <a:defRPr>
                <a:solidFill>
                  <a:schemeClr val="lt1"/>
                </a:solidFill>
              </a:defRPr>
            </a:lvl2pPr>
            <a:lvl3pPr lvl="2">
              <a:spcBef>
                <a:spcPts val="1800"/>
              </a:spcBef>
              <a:spcAft>
                <a:spcPts val="0"/>
              </a:spcAft>
              <a:buClr>
                <a:schemeClr val="lt1"/>
              </a:buClr>
              <a:buSzPts val="2400"/>
              <a:buNone/>
              <a:defRPr>
                <a:solidFill>
                  <a:schemeClr val="lt1"/>
                </a:solidFill>
              </a:defRPr>
            </a:lvl3pPr>
            <a:lvl4pPr lvl="3">
              <a:spcBef>
                <a:spcPts val="1800"/>
              </a:spcBef>
              <a:spcAft>
                <a:spcPts val="0"/>
              </a:spcAft>
              <a:buClr>
                <a:schemeClr val="lt1"/>
              </a:buClr>
              <a:buSzPts val="2200"/>
              <a:buNone/>
              <a:defRPr>
                <a:solidFill>
                  <a:schemeClr val="lt1"/>
                </a:solidFill>
              </a:defRPr>
            </a:lvl4pPr>
            <a:lvl5pPr lvl="4">
              <a:spcBef>
                <a:spcPts val="1800"/>
              </a:spcBef>
              <a:spcAft>
                <a:spcPts val="0"/>
              </a:spcAft>
              <a:buClr>
                <a:schemeClr val="lt1"/>
              </a:buClr>
              <a:buSzPts val="2000"/>
              <a:buNone/>
              <a:defRPr>
                <a:solidFill>
                  <a:schemeClr val="lt1"/>
                </a:solidFill>
              </a:defRPr>
            </a:lvl5pPr>
            <a:lvl6pPr lvl="5">
              <a:spcBef>
                <a:spcPts val="1800"/>
              </a:spcBef>
              <a:spcAft>
                <a:spcPts val="0"/>
              </a:spcAft>
              <a:buClr>
                <a:schemeClr val="lt1"/>
              </a:buClr>
              <a:buSzPts val="1800"/>
              <a:buNone/>
              <a:defRPr>
                <a:solidFill>
                  <a:schemeClr val="lt1"/>
                </a:solidFill>
              </a:defRPr>
            </a:lvl6pPr>
            <a:lvl7pPr lvl="6">
              <a:spcBef>
                <a:spcPts val="1800"/>
              </a:spcBef>
              <a:spcAft>
                <a:spcPts val="0"/>
              </a:spcAft>
              <a:buClr>
                <a:schemeClr val="lt1"/>
              </a:buClr>
              <a:buSzPts val="1800"/>
              <a:buNone/>
              <a:defRPr>
                <a:solidFill>
                  <a:schemeClr val="lt1"/>
                </a:solidFill>
              </a:defRPr>
            </a:lvl7pPr>
            <a:lvl8pPr lvl="7">
              <a:spcBef>
                <a:spcPts val="1800"/>
              </a:spcBef>
              <a:spcAft>
                <a:spcPts val="0"/>
              </a:spcAft>
              <a:buClr>
                <a:schemeClr val="lt1"/>
              </a:buClr>
              <a:buSzPts val="1800"/>
              <a:buNone/>
              <a:defRPr>
                <a:solidFill>
                  <a:schemeClr val="lt1"/>
                </a:solidFill>
              </a:defRPr>
            </a:lvl8pPr>
            <a:lvl9pPr lvl="8">
              <a:spcBef>
                <a:spcPts val="1800"/>
              </a:spcBef>
              <a:spcAft>
                <a:spcPts val="1800"/>
              </a:spcAft>
              <a:buClr>
                <a:schemeClr val="lt1"/>
              </a:buClr>
              <a:buSzPts val="1800"/>
              <a:buNone/>
              <a:defRPr>
                <a:solidFill>
                  <a:schemeClr val="lt1"/>
                </a:solidFill>
              </a:defRPr>
            </a:lvl9pPr>
          </a:lstStyle>
          <a:p/>
        </p:txBody>
      </p:sp>
      <p:pic>
        <p:nvPicPr>
          <p:cNvPr id="466" name="Google Shape;466;p43"/>
          <p:cNvPicPr preferRelativeResize="0"/>
          <p:nvPr/>
        </p:nvPicPr>
        <p:blipFill>
          <a:blip r:embed="rId3">
            <a:alphaModFix/>
          </a:blip>
          <a:stretch>
            <a:fillRect/>
          </a:stretch>
        </p:blipFill>
        <p:spPr>
          <a:xfrm>
            <a:off x="16550000" y="848191"/>
            <a:ext cx="953599" cy="667523"/>
          </a:xfrm>
          <a:prstGeom prst="rect">
            <a:avLst/>
          </a:prstGeom>
          <a:noFill/>
          <a:ln>
            <a:noFill/>
          </a:ln>
        </p:spPr>
      </p:pic>
      <p:sp>
        <p:nvSpPr>
          <p:cNvPr id="467" name="Google Shape;467;p43"/>
          <p:cNvSpPr/>
          <p:nvPr/>
        </p:nvSpPr>
        <p:spPr>
          <a:xfrm>
            <a:off x="868664" y="897539"/>
            <a:ext cx="6538428" cy="8477244"/>
          </a:xfrm>
          <a:custGeom>
            <a:rect b="b" l="l" r="r" t="t"/>
            <a:pathLst>
              <a:path extrusionOk="0" h="21600" w="21600">
                <a:moveTo>
                  <a:pt x="0" y="635"/>
                </a:moveTo>
                <a:cubicBezTo>
                  <a:pt x="0" y="460"/>
                  <a:pt x="92" y="301"/>
                  <a:pt x="241" y="186"/>
                </a:cubicBezTo>
                <a:cubicBezTo>
                  <a:pt x="390" y="71"/>
                  <a:pt x="596" y="0"/>
                  <a:pt x="824" y="0"/>
                </a:cubicBezTo>
                <a:lnTo>
                  <a:pt x="20776" y="0"/>
                </a:lnTo>
                <a:cubicBezTo>
                  <a:pt x="21004" y="0"/>
                  <a:pt x="21210" y="71"/>
                  <a:pt x="21359" y="186"/>
                </a:cubicBezTo>
                <a:cubicBezTo>
                  <a:pt x="21508" y="301"/>
                  <a:pt x="21600" y="460"/>
                  <a:pt x="21600" y="635"/>
                </a:cubicBezTo>
                <a:lnTo>
                  <a:pt x="21600" y="671"/>
                </a:lnTo>
                <a:cubicBezTo>
                  <a:pt x="21600" y="773"/>
                  <a:pt x="21568" y="874"/>
                  <a:pt x="21507" y="965"/>
                </a:cubicBezTo>
                <a:cubicBezTo>
                  <a:pt x="19548" y="3915"/>
                  <a:pt x="18443" y="7258"/>
                  <a:pt x="18443" y="10800"/>
                </a:cubicBezTo>
                <a:cubicBezTo>
                  <a:pt x="18443" y="14342"/>
                  <a:pt x="19548" y="17685"/>
                  <a:pt x="21507" y="20635"/>
                </a:cubicBezTo>
                <a:cubicBezTo>
                  <a:pt x="21568" y="20726"/>
                  <a:pt x="21600" y="20827"/>
                  <a:pt x="21600" y="20929"/>
                </a:cubicBezTo>
                <a:lnTo>
                  <a:pt x="21600" y="20965"/>
                </a:lnTo>
                <a:cubicBezTo>
                  <a:pt x="21600" y="21140"/>
                  <a:pt x="21508" y="21299"/>
                  <a:pt x="21359" y="21414"/>
                </a:cubicBezTo>
                <a:cubicBezTo>
                  <a:pt x="21210" y="21529"/>
                  <a:pt x="21004" y="21600"/>
                  <a:pt x="20776" y="21600"/>
                </a:cubicBezTo>
                <a:lnTo>
                  <a:pt x="824" y="21600"/>
                </a:lnTo>
                <a:cubicBezTo>
                  <a:pt x="596" y="21600"/>
                  <a:pt x="390" y="21529"/>
                  <a:pt x="241" y="21414"/>
                </a:cubicBezTo>
                <a:cubicBezTo>
                  <a:pt x="92" y="21299"/>
                  <a:pt x="0" y="21140"/>
                  <a:pt x="0" y="20965"/>
                </a:cubicBezTo>
                <a:lnTo>
                  <a:pt x="0" y="635"/>
                </a:lnTo>
                <a:close/>
              </a:path>
            </a:pathLst>
          </a:custGeom>
          <a:solidFill>
            <a:srgbClr val="DEF9F3"/>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sz="2900">
              <a:solidFill>
                <a:srgbClr val="032D60"/>
              </a:solidFill>
            </a:endParaRPr>
          </a:p>
        </p:txBody>
      </p:sp>
      <p:sp>
        <p:nvSpPr>
          <p:cNvPr id="468" name="Google Shape;468;p43"/>
          <p:cNvSpPr/>
          <p:nvPr/>
        </p:nvSpPr>
        <p:spPr>
          <a:xfrm>
            <a:off x="1722794" y="4293920"/>
            <a:ext cx="2704800" cy="2704800"/>
          </a:xfrm>
          <a:prstGeom prst="roundRect">
            <a:avLst>
              <a:gd fmla="val 9880" name="adj"/>
            </a:avLst>
          </a:prstGeom>
          <a:solidFill>
            <a:srgbClr val="056764"/>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69" name="Google Shape;469;p43"/>
          <p:cNvSpPr/>
          <p:nvPr/>
        </p:nvSpPr>
        <p:spPr>
          <a:xfrm>
            <a:off x="4686089" y="5750894"/>
            <a:ext cx="1247700" cy="1247700"/>
          </a:xfrm>
          <a:prstGeom prst="roundRect">
            <a:avLst>
              <a:gd fmla="val 23260" name="adj"/>
            </a:avLst>
          </a:prstGeom>
          <a:solidFill>
            <a:srgbClr val="056764"/>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sz="2800">
              <a:solidFill>
                <a:srgbClr val="032D60"/>
              </a:solidFill>
            </a:endParaRPr>
          </a:p>
        </p:txBody>
      </p:sp>
      <p:sp>
        <p:nvSpPr>
          <p:cNvPr id="470" name="Google Shape;470;p43"/>
          <p:cNvSpPr/>
          <p:nvPr/>
        </p:nvSpPr>
        <p:spPr>
          <a:xfrm>
            <a:off x="1722794" y="7255047"/>
            <a:ext cx="2704800" cy="435300"/>
          </a:xfrm>
          <a:prstGeom prst="roundRect">
            <a:avLst>
              <a:gd fmla="val 50000" name="adj"/>
            </a:avLst>
          </a:prstGeom>
          <a:solidFill>
            <a:srgbClr val="056764"/>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sz="2800">
              <a:solidFill>
                <a:srgbClr val="032D60"/>
              </a:solidFill>
            </a:endParaRPr>
          </a:p>
        </p:txBody>
      </p:sp>
      <p:sp>
        <p:nvSpPr>
          <p:cNvPr id="471" name="Google Shape;471;p43"/>
          <p:cNvSpPr/>
          <p:nvPr/>
        </p:nvSpPr>
        <p:spPr>
          <a:xfrm>
            <a:off x="3080735" y="6093422"/>
            <a:ext cx="2451000" cy="597300"/>
          </a:xfrm>
          <a:prstGeom prst="roundRect">
            <a:avLst>
              <a:gd fmla="val 34783" name="adj"/>
            </a:avLst>
          </a:prstGeom>
          <a:gradFill>
            <a:gsLst>
              <a:gs pos="0">
                <a:srgbClr val="EAF5FE"/>
              </a:gs>
              <a:gs pos="30">
                <a:srgbClr val="EAF5FE">
                  <a:alpha val="45098"/>
                </a:srgbClr>
              </a:gs>
              <a:gs pos="100000">
                <a:srgbClr val="FFFEFE">
                  <a:alpha val="0"/>
                </a:srgbClr>
              </a:gs>
            </a:gsLst>
            <a:path path="circle">
              <a:fillToRect b="0%" l="0%" r="100%" t="100%"/>
            </a:path>
            <a:tileRect b="-100%" l="-100%" r="0%" t="0%"/>
          </a:gradFill>
          <a:ln cap="flat" cmpd="sng" w="9525">
            <a:solidFill>
              <a:srgbClr val="FFFEFE">
                <a:alpha val="6431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72" name="Google Shape;472;p43"/>
          <p:cNvSpPr/>
          <p:nvPr/>
        </p:nvSpPr>
        <p:spPr>
          <a:xfrm>
            <a:off x="3080735" y="6094497"/>
            <a:ext cx="2451000" cy="597300"/>
          </a:xfrm>
          <a:prstGeom prst="roundRect">
            <a:avLst>
              <a:gd fmla="val 36714" name="adj"/>
            </a:avLst>
          </a:prstGeom>
          <a:solidFill>
            <a:srgbClr val="FFFEFE">
              <a:alpha val="4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73" name="Google Shape;473;p43"/>
          <p:cNvSpPr/>
          <p:nvPr/>
        </p:nvSpPr>
        <p:spPr>
          <a:xfrm>
            <a:off x="3216859" y="6195564"/>
            <a:ext cx="393000" cy="393000"/>
          </a:xfrm>
          <a:prstGeom prst="ellipse">
            <a:avLst/>
          </a:prstGeom>
          <a:solidFill>
            <a:srgbClr val="FFFEFE"/>
          </a:solidFill>
          <a:ln>
            <a:noFill/>
          </a:ln>
          <a:effectLst>
            <a:outerShdw blurRad="1295400" rotWithShape="0" dir="7315135" dist="981076">
              <a:srgbClr val="002775">
                <a:alpha val="3373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74" name="Google Shape;474;p43"/>
          <p:cNvSpPr/>
          <p:nvPr/>
        </p:nvSpPr>
        <p:spPr>
          <a:xfrm rot="-5400000">
            <a:off x="3315082" y="6293784"/>
            <a:ext cx="196452" cy="196452"/>
          </a:xfrm>
          <a:custGeom>
            <a:rect b="b" l="l" r="r" t="t"/>
            <a:pathLst>
              <a:path extrusionOk="0" h="21600" w="21600">
                <a:moveTo>
                  <a:pt x="12841" y="1414"/>
                </a:moveTo>
                <a:lnTo>
                  <a:pt x="14724" y="6586"/>
                </a:lnTo>
                <a:cubicBezTo>
                  <a:pt x="14779" y="6738"/>
                  <a:pt x="14903" y="6876"/>
                  <a:pt x="15069" y="6931"/>
                </a:cubicBezTo>
                <a:lnTo>
                  <a:pt x="20221" y="8869"/>
                </a:lnTo>
                <a:cubicBezTo>
                  <a:pt x="21062" y="9186"/>
                  <a:pt x="21600" y="9972"/>
                  <a:pt x="21600" y="10862"/>
                </a:cubicBezTo>
                <a:cubicBezTo>
                  <a:pt x="21600" y="11752"/>
                  <a:pt x="21048" y="12538"/>
                  <a:pt x="20200" y="12848"/>
                </a:cubicBezTo>
                <a:lnTo>
                  <a:pt x="15028" y="14731"/>
                </a:lnTo>
                <a:cubicBezTo>
                  <a:pt x="14876" y="14786"/>
                  <a:pt x="14738" y="14910"/>
                  <a:pt x="14683" y="15076"/>
                </a:cubicBezTo>
                <a:lnTo>
                  <a:pt x="12738" y="20221"/>
                </a:lnTo>
                <a:cubicBezTo>
                  <a:pt x="12421" y="21055"/>
                  <a:pt x="11634" y="21600"/>
                  <a:pt x="10745" y="21600"/>
                </a:cubicBezTo>
                <a:cubicBezTo>
                  <a:pt x="9855" y="21600"/>
                  <a:pt x="9069" y="21048"/>
                  <a:pt x="8759" y="20200"/>
                </a:cubicBezTo>
                <a:lnTo>
                  <a:pt x="6876" y="15028"/>
                </a:lnTo>
                <a:cubicBezTo>
                  <a:pt x="6821" y="14876"/>
                  <a:pt x="6697" y="14738"/>
                  <a:pt x="6531" y="14683"/>
                </a:cubicBezTo>
                <a:lnTo>
                  <a:pt x="1379" y="12745"/>
                </a:lnTo>
                <a:cubicBezTo>
                  <a:pt x="545" y="12428"/>
                  <a:pt x="0" y="11641"/>
                  <a:pt x="0" y="10752"/>
                </a:cubicBezTo>
                <a:cubicBezTo>
                  <a:pt x="0" y="9862"/>
                  <a:pt x="552" y="9076"/>
                  <a:pt x="1400" y="8766"/>
                </a:cubicBezTo>
                <a:lnTo>
                  <a:pt x="6572" y="6883"/>
                </a:lnTo>
                <a:cubicBezTo>
                  <a:pt x="6724" y="6828"/>
                  <a:pt x="6862" y="6703"/>
                  <a:pt x="6917" y="6538"/>
                </a:cubicBezTo>
                <a:lnTo>
                  <a:pt x="8862" y="1379"/>
                </a:lnTo>
                <a:cubicBezTo>
                  <a:pt x="9179" y="545"/>
                  <a:pt x="9966" y="0"/>
                  <a:pt x="10855" y="0"/>
                </a:cubicBezTo>
                <a:cubicBezTo>
                  <a:pt x="10986" y="0"/>
                  <a:pt x="11110" y="14"/>
                  <a:pt x="11228" y="34"/>
                </a:cubicBezTo>
                <a:cubicBezTo>
                  <a:pt x="11966" y="166"/>
                  <a:pt x="12572" y="676"/>
                  <a:pt x="12841" y="1400"/>
                </a:cubicBezTo>
                <a:lnTo>
                  <a:pt x="12841" y="1414"/>
                </a:lnTo>
                <a:close/>
              </a:path>
            </a:pathLst>
          </a:custGeom>
          <a:solidFill>
            <a:srgbClr val="710391"/>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75" name="Google Shape;475;p43"/>
          <p:cNvSpPr/>
          <p:nvPr/>
        </p:nvSpPr>
        <p:spPr>
          <a:xfrm>
            <a:off x="3714957" y="6195564"/>
            <a:ext cx="1716900" cy="393000"/>
          </a:xfrm>
          <a:prstGeom prst="roundRect">
            <a:avLst>
              <a:gd fmla="val 31267" name="adj"/>
            </a:avLst>
          </a:prstGeom>
          <a:solidFill>
            <a:srgbClr val="FFFEFE"/>
          </a:solidFill>
          <a:ln>
            <a:noFill/>
          </a:ln>
          <a:effectLst>
            <a:outerShdw blurRad="457200" rotWithShape="0" dir="3900000" dist="342900">
              <a:srgbClr val="002775">
                <a:alpha val="4000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76" name="Google Shape;476;p43"/>
          <p:cNvSpPr/>
          <p:nvPr/>
        </p:nvSpPr>
        <p:spPr>
          <a:xfrm rot="-2700000">
            <a:off x="3416631" y="4470004"/>
            <a:ext cx="843156" cy="838210"/>
          </a:xfrm>
          <a:custGeom>
            <a:rect b="b" l="l" r="r" t="t"/>
            <a:pathLst>
              <a:path extrusionOk="0" h="21600" w="21272">
                <a:moveTo>
                  <a:pt x="12111" y="0"/>
                </a:moveTo>
                <a:lnTo>
                  <a:pt x="9139" y="3036"/>
                </a:lnTo>
                <a:lnTo>
                  <a:pt x="14581" y="8595"/>
                </a:lnTo>
                <a:lnTo>
                  <a:pt x="0" y="8595"/>
                </a:lnTo>
                <a:lnTo>
                  <a:pt x="0" y="12883"/>
                </a:lnTo>
                <a:lnTo>
                  <a:pt x="14658" y="12883"/>
                </a:lnTo>
                <a:lnTo>
                  <a:pt x="9087" y="18564"/>
                </a:lnTo>
                <a:lnTo>
                  <a:pt x="12060" y="21600"/>
                </a:lnTo>
                <a:lnTo>
                  <a:pt x="20287" y="13205"/>
                </a:lnTo>
                <a:cubicBezTo>
                  <a:pt x="21600" y="11864"/>
                  <a:pt x="21600" y="9684"/>
                  <a:pt x="20287" y="8342"/>
                </a:cubicBezTo>
                <a:lnTo>
                  <a:pt x="12111" y="0"/>
                </a:lnTo>
                <a:close/>
              </a:path>
            </a:pathLst>
          </a:custGeom>
          <a:solidFill>
            <a:srgbClr val="06A59A"/>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77" name="Google Shape;477;p43"/>
          <p:cNvSpPr/>
          <p:nvPr/>
        </p:nvSpPr>
        <p:spPr>
          <a:xfrm>
            <a:off x="1798820" y="7322727"/>
            <a:ext cx="1335900" cy="300000"/>
          </a:xfrm>
          <a:prstGeom prst="roundRect">
            <a:avLst>
              <a:gd fmla="val 50000" name="adj"/>
            </a:avLst>
          </a:prstGeom>
          <a:solidFill>
            <a:srgbClr val="06A59A"/>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pic>
        <p:nvPicPr>
          <p:cNvPr id="478" name="Google Shape;478;p43" title="Teal_single_sparkle.png"/>
          <p:cNvPicPr preferRelativeResize="0"/>
          <p:nvPr/>
        </p:nvPicPr>
        <p:blipFill>
          <a:blip r:embed="rId4">
            <a:alphaModFix/>
          </a:blip>
          <a:stretch>
            <a:fillRect/>
          </a:stretch>
        </p:blipFill>
        <p:spPr>
          <a:xfrm>
            <a:off x="3462900" y="2947313"/>
            <a:ext cx="585217" cy="594970"/>
          </a:xfrm>
          <a:prstGeom prst="rect">
            <a:avLst/>
          </a:prstGeom>
          <a:noFill/>
          <a:ln>
            <a:noFill/>
          </a:ln>
        </p:spPr>
      </p:pic>
      <p:pic>
        <p:nvPicPr>
          <p:cNvPr id="479" name="Google Shape;479;p43" title="BE-MVP-Icon-Spark_Redux_V3_RIGHT_yellow.png"/>
          <p:cNvPicPr preferRelativeResize="0"/>
          <p:nvPr/>
        </p:nvPicPr>
        <p:blipFill rotWithShape="1">
          <a:blip r:embed="rId5">
            <a:alphaModFix/>
          </a:blip>
          <a:srcRect b="0" l="3865" r="3874" t="0"/>
          <a:stretch/>
        </p:blipFill>
        <p:spPr>
          <a:xfrm rot="-23">
            <a:off x="3034519" y="2797750"/>
            <a:ext cx="339582" cy="392849"/>
          </a:xfrm>
          <a:prstGeom prst="rect">
            <a:avLst/>
          </a:prstGeom>
          <a:noFill/>
          <a:ln>
            <a:noFill/>
          </a:ln>
        </p:spPr>
      </p:pic>
      <p:pic>
        <p:nvPicPr>
          <p:cNvPr id="480" name="Google Shape;480;p43" title="Teal_single_sparkle.png"/>
          <p:cNvPicPr preferRelativeResize="0"/>
          <p:nvPr/>
        </p:nvPicPr>
        <p:blipFill>
          <a:blip r:embed="rId4">
            <a:alphaModFix/>
          </a:blip>
          <a:stretch>
            <a:fillRect/>
          </a:stretch>
        </p:blipFill>
        <p:spPr>
          <a:xfrm>
            <a:off x="2061800" y="6552287"/>
            <a:ext cx="292608" cy="292608"/>
          </a:xfrm>
          <a:prstGeom prst="rect">
            <a:avLst/>
          </a:prstGeom>
          <a:noFill/>
          <a:ln>
            <a:noFill/>
          </a:ln>
        </p:spPr>
      </p:pic>
      <p:sp>
        <p:nvSpPr>
          <p:cNvPr id="481" name="Google Shape;481;p43"/>
          <p:cNvSpPr/>
          <p:nvPr/>
        </p:nvSpPr>
        <p:spPr>
          <a:xfrm>
            <a:off x="1626825" y="3921950"/>
            <a:ext cx="1510500" cy="1510500"/>
          </a:xfrm>
          <a:prstGeom prst="ellipse">
            <a:avLst/>
          </a:prstGeom>
          <a:solidFill>
            <a:srgbClr val="FFFEFE"/>
          </a:solidFill>
          <a:ln>
            <a:noFill/>
          </a:ln>
          <a:effectLst>
            <a:outerShdw blurRad="457200" rotWithShape="0" dir="3900000" dist="523875">
              <a:srgbClr val="072825">
                <a:alpha val="75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t/>
            </a:r>
            <a:endParaRPr sz="2800">
              <a:solidFill>
                <a:srgbClr val="032D60"/>
              </a:solidFill>
            </a:endParaRPr>
          </a:p>
        </p:txBody>
      </p:sp>
      <p:pic>
        <p:nvPicPr>
          <p:cNvPr id="482" name="Google Shape;482;p43" title="Astro_sunglasses.png"/>
          <p:cNvPicPr preferRelativeResize="0"/>
          <p:nvPr/>
        </p:nvPicPr>
        <p:blipFill>
          <a:blip r:embed="rId6">
            <a:alphaModFix/>
          </a:blip>
          <a:stretch>
            <a:fillRect/>
          </a:stretch>
        </p:blipFill>
        <p:spPr>
          <a:xfrm flipH="1" rot="-536085">
            <a:off x="982563" y="3052767"/>
            <a:ext cx="2405274" cy="2610666"/>
          </a:xfrm>
          <a:prstGeom prst="rect">
            <a:avLst/>
          </a:prstGeom>
          <a:noFill/>
          <a:ln>
            <a:noFill/>
          </a:ln>
        </p:spPr>
      </p:pic>
      <p:pic>
        <p:nvPicPr>
          <p:cNvPr id="483" name="Google Shape;483;p43" title="Clapping_hands_emoji.png"/>
          <p:cNvPicPr preferRelativeResize="0"/>
          <p:nvPr/>
        </p:nvPicPr>
        <p:blipFill>
          <a:blip r:embed="rId7">
            <a:alphaModFix/>
          </a:blip>
          <a:stretch>
            <a:fillRect/>
          </a:stretch>
        </p:blipFill>
        <p:spPr>
          <a:xfrm>
            <a:off x="4846320" y="5230368"/>
            <a:ext cx="1042416" cy="1133856"/>
          </a:xfrm>
          <a:prstGeom prst="rect">
            <a:avLst/>
          </a:prstGeom>
          <a:noFill/>
          <a:ln>
            <a:noFill/>
          </a:ln>
        </p:spPr>
      </p:pic>
      <p:pic>
        <p:nvPicPr>
          <p:cNvPr id="484" name="Google Shape;484;p43" title="BE-MVP-Icon-Spark_Redux_V3_RIGHT_yellow.png"/>
          <p:cNvPicPr preferRelativeResize="0"/>
          <p:nvPr/>
        </p:nvPicPr>
        <p:blipFill rotWithShape="1">
          <a:blip r:embed="rId5">
            <a:alphaModFix/>
          </a:blip>
          <a:srcRect b="8324" l="17671" r="9186" t="12398"/>
          <a:stretch/>
        </p:blipFill>
        <p:spPr>
          <a:xfrm rot="-9">
            <a:off x="1" y="6380114"/>
            <a:ext cx="1675026" cy="193784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Segue 4">
  <p:cSld name="TITLE_1_1_1_1_1_1_1_1_1_1_1_1_1_1_1_1_1_1_1_1_1_1_1_1_1_1_1_1_1_1_1_1_1_1_2_1_1">
    <p:bg>
      <p:bgPr>
        <a:solidFill>
          <a:srgbClr val="CFE9FE"/>
        </a:solidFill>
      </p:bgPr>
    </p:bg>
    <p:spTree>
      <p:nvGrpSpPr>
        <p:cNvPr id="485" name="Shape 485"/>
        <p:cNvGrpSpPr/>
        <p:nvPr/>
      </p:nvGrpSpPr>
      <p:grpSpPr>
        <a:xfrm>
          <a:off x="0" y="0"/>
          <a:ext cx="0" cy="0"/>
          <a:chOff x="0" y="0"/>
          <a:chExt cx="0" cy="0"/>
        </a:xfrm>
      </p:grpSpPr>
      <p:sp>
        <p:nvSpPr>
          <p:cNvPr id="486" name="Google Shape;486;p44"/>
          <p:cNvSpPr txBox="1"/>
          <p:nvPr>
            <p:ph type="title"/>
          </p:nvPr>
        </p:nvSpPr>
        <p:spPr>
          <a:xfrm>
            <a:off x="8001000" y="2002155"/>
            <a:ext cx="9429900" cy="50760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sp>
        <p:nvSpPr>
          <p:cNvPr id="487" name="Google Shape;487;p44"/>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3200"/>
              <a:buNone/>
              <a:defRPr sz="3200"/>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pic>
        <p:nvPicPr>
          <p:cNvPr id="488" name="Google Shape;488;p44"/>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489" name="Google Shape;489;p44"/>
          <p:cNvSpPr/>
          <p:nvPr/>
        </p:nvSpPr>
        <p:spPr>
          <a:xfrm>
            <a:off x="868664" y="897539"/>
            <a:ext cx="6538428" cy="8477244"/>
          </a:xfrm>
          <a:custGeom>
            <a:rect b="b" l="l" r="r" t="t"/>
            <a:pathLst>
              <a:path extrusionOk="0" h="21600" w="21600">
                <a:moveTo>
                  <a:pt x="0" y="635"/>
                </a:moveTo>
                <a:cubicBezTo>
                  <a:pt x="0" y="460"/>
                  <a:pt x="92" y="301"/>
                  <a:pt x="241" y="186"/>
                </a:cubicBezTo>
                <a:cubicBezTo>
                  <a:pt x="390" y="71"/>
                  <a:pt x="596" y="0"/>
                  <a:pt x="824" y="0"/>
                </a:cubicBezTo>
                <a:lnTo>
                  <a:pt x="20776" y="0"/>
                </a:lnTo>
                <a:cubicBezTo>
                  <a:pt x="21004" y="0"/>
                  <a:pt x="21210" y="71"/>
                  <a:pt x="21359" y="186"/>
                </a:cubicBezTo>
                <a:cubicBezTo>
                  <a:pt x="21508" y="301"/>
                  <a:pt x="21600" y="460"/>
                  <a:pt x="21600" y="635"/>
                </a:cubicBezTo>
                <a:lnTo>
                  <a:pt x="21600" y="671"/>
                </a:lnTo>
                <a:cubicBezTo>
                  <a:pt x="21600" y="773"/>
                  <a:pt x="21568" y="874"/>
                  <a:pt x="21507" y="965"/>
                </a:cubicBezTo>
                <a:cubicBezTo>
                  <a:pt x="19548" y="3915"/>
                  <a:pt x="18443" y="7258"/>
                  <a:pt x="18443" y="10800"/>
                </a:cubicBezTo>
                <a:cubicBezTo>
                  <a:pt x="18443" y="14342"/>
                  <a:pt x="19548" y="17685"/>
                  <a:pt x="21507" y="20635"/>
                </a:cubicBezTo>
                <a:cubicBezTo>
                  <a:pt x="21568" y="20726"/>
                  <a:pt x="21600" y="20827"/>
                  <a:pt x="21600" y="20929"/>
                </a:cubicBezTo>
                <a:lnTo>
                  <a:pt x="21600" y="20965"/>
                </a:lnTo>
                <a:cubicBezTo>
                  <a:pt x="21600" y="21140"/>
                  <a:pt x="21508" y="21299"/>
                  <a:pt x="21359" y="21414"/>
                </a:cubicBezTo>
                <a:cubicBezTo>
                  <a:pt x="21210" y="21529"/>
                  <a:pt x="21004" y="21600"/>
                  <a:pt x="20776" y="21600"/>
                </a:cubicBezTo>
                <a:lnTo>
                  <a:pt x="824" y="21600"/>
                </a:lnTo>
                <a:cubicBezTo>
                  <a:pt x="596" y="21600"/>
                  <a:pt x="390" y="21529"/>
                  <a:pt x="241" y="21414"/>
                </a:cubicBezTo>
                <a:cubicBezTo>
                  <a:pt x="92" y="21299"/>
                  <a:pt x="0" y="21140"/>
                  <a:pt x="0" y="20965"/>
                </a:cubicBezTo>
                <a:lnTo>
                  <a:pt x="0" y="635"/>
                </a:lnTo>
                <a:close/>
              </a:path>
            </a:pathLst>
          </a:custGeom>
          <a:solidFill>
            <a:srgbClr val="FFFF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sz="2900">
              <a:solidFill>
                <a:srgbClr val="032D60"/>
              </a:solidFill>
            </a:endParaRPr>
          </a:p>
        </p:txBody>
      </p:sp>
      <p:sp>
        <p:nvSpPr>
          <p:cNvPr id="490" name="Google Shape;490;p44"/>
          <p:cNvSpPr/>
          <p:nvPr/>
        </p:nvSpPr>
        <p:spPr>
          <a:xfrm>
            <a:off x="1722794" y="4293920"/>
            <a:ext cx="2704800" cy="2704800"/>
          </a:xfrm>
          <a:prstGeom prst="roundRect">
            <a:avLst>
              <a:gd fmla="val 988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1" name="Google Shape;491;p44"/>
          <p:cNvSpPr/>
          <p:nvPr/>
        </p:nvSpPr>
        <p:spPr>
          <a:xfrm>
            <a:off x="4686089" y="5750894"/>
            <a:ext cx="1247700" cy="1247700"/>
          </a:xfrm>
          <a:prstGeom prst="roundRect">
            <a:avLst>
              <a:gd fmla="val 2326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2" name="Google Shape;492;p44"/>
          <p:cNvSpPr/>
          <p:nvPr/>
        </p:nvSpPr>
        <p:spPr>
          <a:xfrm>
            <a:off x="1722794" y="7255047"/>
            <a:ext cx="2704800" cy="435300"/>
          </a:xfrm>
          <a:prstGeom prst="roundRect">
            <a:avLst>
              <a:gd fmla="val 50000" name="adj"/>
            </a:avLst>
          </a:prstGeom>
          <a:solidFill>
            <a:srgbClr val="0250D9"/>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3" name="Google Shape;493;p44"/>
          <p:cNvSpPr/>
          <p:nvPr/>
        </p:nvSpPr>
        <p:spPr>
          <a:xfrm>
            <a:off x="3080735" y="6093422"/>
            <a:ext cx="2451000" cy="597300"/>
          </a:xfrm>
          <a:prstGeom prst="roundRect">
            <a:avLst>
              <a:gd fmla="val 34783" name="adj"/>
            </a:avLst>
          </a:prstGeom>
          <a:gradFill>
            <a:gsLst>
              <a:gs pos="0">
                <a:srgbClr val="EAF5FE"/>
              </a:gs>
              <a:gs pos="30">
                <a:srgbClr val="EAF5FE">
                  <a:alpha val="45098"/>
                </a:srgbClr>
              </a:gs>
              <a:gs pos="100000">
                <a:srgbClr val="FFFEFE">
                  <a:alpha val="0"/>
                </a:srgbClr>
              </a:gs>
            </a:gsLst>
            <a:path path="circle">
              <a:fillToRect b="0%" l="0%" r="100%" t="100%"/>
            </a:path>
            <a:tileRect b="-100%" l="-100%" r="0%" t="0%"/>
          </a:gradFill>
          <a:ln cap="flat" cmpd="sng" w="9525">
            <a:solidFill>
              <a:srgbClr val="FFFEFE">
                <a:alpha val="6431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94" name="Google Shape;494;p44"/>
          <p:cNvSpPr/>
          <p:nvPr/>
        </p:nvSpPr>
        <p:spPr>
          <a:xfrm>
            <a:off x="3080735" y="6094497"/>
            <a:ext cx="2451000" cy="597300"/>
          </a:xfrm>
          <a:prstGeom prst="roundRect">
            <a:avLst>
              <a:gd fmla="val 36714" name="adj"/>
            </a:avLst>
          </a:prstGeom>
          <a:solidFill>
            <a:srgbClr val="FFFEFE">
              <a:alpha val="4000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32D60"/>
              </a:solidFill>
              <a:latin typeface="Arial"/>
              <a:ea typeface="Arial"/>
              <a:cs typeface="Arial"/>
              <a:sym typeface="Arial"/>
            </a:endParaRPr>
          </a:p>
        </p:txBody>
      </p:sp>
      <p:sp>
        <p:nvSpPr>
          <p:cNvPr id="495" name="Google Shape;495;p44"/>
          <p:cNvSpPr/>
          <p:nvPr/>
        </p:nvSpPr>
        <p:spPr>
          <a:xfrm>
            <a:off x="3216859" y="6195564"/>
            <a:ext cx="393000" cy="393000"/>
          </a:xfrm>
          <a:prstGeom prst="ellipse">
            <a:avLst/>
          </a:prstGeom>
          <a:solidFill>
            <a:srgbClr val="FFFEFE"/>
          </a:solidFill>
          <a:ln>
            <a:noFill/>
          </a:ln>
          <a:effectLst>
            <a:outerShdw blurRad="1295400" rotWithShape="0" dir="7315135" dist="981076">
              <a:srgbClr val="002775">
                <a:alpha val="3373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6" name="Google Shape;496;p44"/>
          <p:cNvSpPr/>
          <p:nvPr/>
        </p:nvSpPr>
        <p:spPr>
          <a:xfrm rot="-5400000">
            <a:off x="3315082" y="6293784"/>
            <a:ext cx="196452" cy="196452"/>
          </a:xfrm>
          <a:custGeom>
            <a:rect b="b" l="l" r="r" t="t"/>
            <a:pathLst>
              <a:path extrusionOk="0" h="21600" w="21600">
                <a:moveTo>
                  <a:pt x="12841" y="1414"/>
                </a:moveTo>
                <a:lnTo>
                  <a:pt x="14724" y="6586"/>
                </a:lnTo>
                <a:cubicBezTo>
                  <a:pt x="14779" y="6738"/>
                  <a:pt x="14903" y="6876"/>
                  <a:pt x="15069" y="6931"/>
                </a:cubicBezTo>
                <a:lnTo>
                  <a:pt x="20221" y="8869"/>
                </a:lnTo>
                <a:cubicBezTo>
                  <a:pt x="21062" y="9186"/>
                  <a:pt x="21600" y="9972"/>
                  <a:pt x="21600" y="10862"/>
                </a:cubicBezTo>
                <a:cubicBezTo>
                  <a:pt x="21600" y="11752"/>
                  <a:pt x="21048" y="12538"/>
                  <a:pt x="20200" y="12848"/>
                </a:cubicBezTo>
                <a:lnTo>
                  <a:pt x="15028" y="14731"/>
                </a:lnTo>
                <a:cubicBezTo>
                  <a:pt x="14876" y="14786"/>
                  <a:pt x="14738" y="14910"/>
                  <a:pt x="14683" y="15076"/>
                </a:cubicBezTo>
                <a:lnTo>
                  <a:pt x="12738" y="20221"/>
                </a:lnTo>
                <a:cubicBezTo>
                  <a:pt x="12421" y="21055"/>
                  <a:pt x="11634" y="21600"/>
                  <a:pt x="10745" y="21600"/>
                </a:cubicBezTo>
                <a:cubicBezTo>
                  <a:pt x="9855" y="21600"/>
                  <a:pt x="9069" y="21048"/>
                  <a:pt x="8759" y="20200"/>
                </a:cubicBezTo>
                <a:lnTo>
                  <a:pt x="6876" y="15028"/>
                </a:lnTo>
                <a:cubicBezTo>
                  <a:pt x="6821" y="14876"/>
                  <a:pt x="6697" y="14738"/>
                  <a:pt x="6531" y="14683"/>
                </a:cubicBezTo>
                <a:lnTo>
                  <a:pt x="1379" y="12745"/>
                </a:lnTo>
                <a:cubicBezTo>
                  <a:pt x="545" y="12428"/>
                  <a:pt x="0" y="11641"/>
                  <a:pt x="0" y="10752"/>
                </a:cubicBezTo>
                <a:cubicBezTo>
                  <a:pt x="0" y="9862"/>
                  <a:pt x="552" y="9076"/>
                  <a:pt x="1400" y="8766"/>
                </a:cubicBezTo>
                <a:lnTo>
                  <a:pt x="6572" y="6883"/>
                </a:lnTo>
                <a:cubicBezTo>
                  <a:pt x="6724" y="6828"/>
                  <a:pt x="6862" y="6703"/>
                  <a:pt x="6917" y="6538"/>
                </a:cubicBezTo>
                <a:lnTo>
                  <a:pt x="8862" y="1379"/>
                </a:lnTo>
                <a:cubicBezTo>
                  <a:pt x="9179" y="545"/>
                  <a:pt x="9966" y="0"/>
                  <a:pt x="10855" y="0"/>
                </a:cubicBezTo>
                <a:cubicBezTo>
                  <a:pt x="10986" y="0"/>
                  <a:pt x="11110" y="14"/>
                  <a:pt x="11228" y="34"/>
                </a:cubicBezTo>
                <a:cubicBezTo>
                  <a:pt x="11966" y="166"/>
                  <a:pt x="12572" y="676"/>
                  <a:pt x="12841" y="1400"/>
                </a:cubicBezTo>
                <a:lnTo>
                  <a:pt x="12841" y="1414"/>
                </a:lnTo>
                <a:close/>
              </a:path>
            </a:pathLst>
          </a:custGeom>
          <a:solidFill>
            <a:srgbClr val="710391"/>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3366"/>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7" name="Google Shape;497;p44"/>
          <p:cNvSpPr/>
          <p:nvPr/>
        </p:nvSpPr>
        <p:spPr>
          <a:xfrm>
            <a:off x="3714957" y="6195564"/>
            <a:ext cx="1716900" cy="393000"/>
          </a:xfrm>
          <a:prstGeom prst="roundRect">
            <a:avLst>
              <a:gd fmla="val 31267" name="adj"/>
            </a:avLst>
          </a:prstGeom>
          <a:solidFill>
            <a:srgbClr val="FFFEFE"/>
          </a:solidFill>
          <a:ln>
            <a:noFill/>
          </a:ln>
          <a:effectLst>
            <a:outerShdw blurRad="457200" rotWithShape="0" dir="3900000" dist="342900">
              <a:srgbClr val="002775">
                <a:alpha val="40000"/>
              </a:srgbClr>
            </a:outerShdw>
          </a:effectLst>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8" name="Google Shape;498;p44"/>
          <p:cNvSpPr/>
          <p:nvPr/>
        </p:nvSpPr>
        <p:spPr>
          <a:xfrm rot="-2700000">
            <a:off x="3416631" y="4470004"/>
            <a:ext cx="843156" cy="838210"/>
          </a:xfrm>
          <a:custGeom>
            <a:rect b="b" l="l" r="r" t="t"/>
            <a:pathLst>
              <a:path extrusionOk="0" h="21600" w="21272">
                <a:moveTo>
                  <a:pt x="12111" y="0"/>
                </a:moveTo>
                <a:lnTo>
                  <a:pt x="9139" y="3036"/>
                </a:lnTo>
                <a:lnTo>
                  <a:pt x="14581" y="8595"/>
                </a:lnTo>
                <a:lnTo>
                  <a:pt x="0" y="8595"/>
                </a:lnTo>
                <a:lnTo>
                  <a:pt x="0" y="12883"/>
                </a:lnTo>
                <a:lnTo>
                  <a:pt x="14658" y="12883"/>
                </a:lnTo>
                <a:lnTo>
                  <a:pt x="9087" y="18564"/>
                </a:lnTo>
                <a:lnTo>
                  <a:pt x="12060" y="21600"/>
                </a:lnTo>
                <a:lnTo>
                  <a:pt x="20287" y="13205"/>
                </a:lnTo>
                <a:cubicBezTo>
                  <a:pt x="21600" y="11864"/>
                  <a:pt x="21600" y="9684"/>
                  <a:pt x="20287" y="8342"/>
                </a:cubicBezTo>
                <a:lnTo>
                  <a:pt x="12111" y="0"/>
                </a:lnTo>
                <a:close/>
              </a:path>
            </a:pathLst>
          </a:custGeom>
          <a:solidFill>
            <a:srgbClr val="066AFE"/>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sp>
        <p:nvSpPr>
          <p:cNvPr id="499" name="Google Shape;499;p44"/>
          <p:cNvSpPr/>
          <p:nvPr/>
        </p:nvSpPr>
        <p:spPr>
          <a:xfrm>
            <a:off x="1798820" y="7322727"/>
            <a:ext cx="1335900" cy="300000"/>
          </a:xfrm>
          <a:prstGeom prst="roundRect">
            <a:avLst>
              <a:gd fmla="val 50000" name="adj"/>
            </a:avLst>
          </a:prstGeom>
          <a:solidFill>
            <a:srgbClr val="066AFE"/>
          </a:solidFill>
          <a:ln>
            <a:noFill/>
          </a:ln>
        </p:spPr>
        <p:txBody>
          <a:bodyPr anchorCtr="0" anchor="ctr" bIns="16250" lIns="16250" spcFirstLastPara="1" rIns="16250" wrap="square" tIns="16250">
            <a:noAutofit/>
          </a:bodyPr>
          <a:lstStyle/>
          <a:p>
            <a:pPr indent="0" lvl="0" marL="0" marR="0" rtl="0" algn="l">
              <a:lnSpc>
                <a:spcPct val="90000"/>
              </a:lnSpc>
              <a:spcBef>
                <a:spcPts val="0"/>
              </a:spcBef>
              <a:spcAft>
                <a:spcPts val="0"/>
              </a:spcAft>
              <a:buClr>
                <a:srgbClr val="002775"/>
              </a:buClr>
              <a:buSzPts val="2800"/>
              <a:buFont typeface="Questrial"/>
              <a:buNone/>
            </a:pPr>
            <a:r>
              <a:t/>
            </a:r>
            <a:endParaRPr b="0" i="0" sz="2800" u="none" cap="none" strike="noStrike">
              <a:solidFill>
                <a:srgbClr val="032D60"/>
              </a:solidFill>
              <a:latin typeface="Arial"/>
              <a:ea typeface="Arial"/>
              <a:cs typeface="Arial"/>
              <a:sym typeface="Arial"/>
            </a:endParaRPr>
          </a:p>
        </p:txBody>
      </p:sp>
      <p:pic>
        <p:nvPicPr>
          <p:cNvPr descr="Blue_single_sparkle.png" id="500" name="Google Shape;500;p44"/>
          <p:cNvPicPr preferRelativeResize="0"/>
          <p:nvPr/>
        </p:nvPicPr>
        <p:blipFill rotWithShape="1">
          <a:blip r:embed="rId3">
            <a:alphaModFix/>
          </a:blip>
          <a:srcRect b="0" l="0" r="0" t="0"/>
          <a:stretch/>
        </p:blipFill>
        <p:spPr>
          <a:xfrm>
            <a:off x="3461327" y="2946149"/>
            <a:ext cx="588381" cy="597300"/>
          </a:xfrm>
          <a:prstGeom prst="rect">
            <a:avLst/>
          </a:prstGeom>
          <a:noFill/>
          <a:ln>
            <a:noFill/>
          </a:ln>
        </p:spPr>
      </p:pic>
      <p:pic>
        <p:nvPicPr>
          <p:cNvPr descr="Yellow_single_sparkle_blur.png" id="501" name="Google Shape;501;p44"/>
          <p:cNvPicPr preferRelativeResize="0"/>
          <p:nvPr/>
        </p:nvPicPr>
        <p:blipFill rotWithShape="1">
          <a:blip r:embed="rId4">
            <a:alphaModFix/>
          </a:blip>
          <a:srcRect b="0" l="12556" r="0" t="0"/>
          <a:stretch/>
        </p:blipFill>
        <p:spPr>
          <a:xfrm rot="-13">
            <a:off x="3034519" y="2797751"/>
            <a:ext cx="339581" cy="392849"/>
          </a:xfrm>
          <a:prstGeom prst="rect">
            <a:avLst/>
          </a:prstGeom>
          <a:noFill/>
          <a:ln>
            <a:noFill/>
          </a:ln>
        </p:spPr>
      </p:pic>
      <p:pic>
        <p:nvPicPr>
          <p:cNvPr descr="Blue_single_sparkle.png" id="502" name="Google Shape;502;p44"/>
          <p:cNvPicPr preferRelativeResize="0"/>
          <p:nvPr/>
        </p:nvPicPr>
        <p:blipFill rotWithShape="1">
          <a:blip r:embed="rId3">
            <a:alphaModFix/>
          </a:blip>
          <a:srcRect b="0" l="0" r="0" t="0"/>
          <a:stretch/>
        </p:blipFill>
        <p:spPr>
          <a:xfrm>
            <a:off x="2060343" y="6548591"/>
            <a:ext cx="295517" cy="300001"/>
          </a:xfrm>
          <a:prstGeom prst="rect">
            <a:avLst/>
          </a:prstGeom>
          <a:noFill/>
          <a:ln>
            <a:noFill/>
          </a:ln>
        </p:spPr>
      </p:pic>
      <p:sp>
        <p:nvSpPr>
          <p:cNvPr id="503" name="Google Shape;503;p44"/>
          <p:cNvSpPr/>
          <p:nvPr/>
        </p:nvSpPr>
        <p:spPr>
          <a:xfrm>
            <a:off x="1626825" y="3921950"/>
            <a:ext cx="1510500" cy="1510500"/>
          </a:xfrm>
          <a:prstGeom prst="ellipse">
            <a:avLst/>
          </a:prstGeom>
          <a:solidFill>
            <a:srgbClr val="FFFEFE"/>
          </a:solidFill>
          <a:ln>
            <a:noFill/>
          </a:ln>
          <a:effectLst>
            <a:outerShdw blurRad="457200" rotWithShape="0" dir="3900000" dist="523875">
              <a:srgbClr val="002775">
                <a:alpha val="75000"/>
              </a:srgbClr>
            </a:outerShdw>
          </a:effectLst>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t/>
            </a:r>
            <a:endParaRPr sz="2800">
              <a:solidFill>
                <a:srgbClr val="032D60"/>
              </a:solidFill>
            </a:endParaRPr>
          </a:p>
        </p:txBody>
      </p:sp>
      <p:pic>
        <p:nvPicPr>
          <p:cNvPr id="504" name="Google Shape;504;p44" title="Astro_sunglasses.png"/>
          <p:cNvPicPr preferRelativeResize="0"/>
          <p:nvPr/>
        </p:nvPicPr>
        <p:blipFill>
          <a:blip r:embed="rId5">
            <a:alphaModFix/>
          </a:blip>
          <a:stretch>
            <a:fillRect/>
          </a:stretch>
        </p:blipFill>
        <p:spPr>
          <a:xfrm flipH="1" rot="-536085">
            <a:off x="982563" y="3052767"/>
            <a:ext cx="2405274" cy="2610666"/>
          </a:xfrm>
          <a:prstGeom prst="rect">
            <a:avLst/>
          </a:prstGeom>
          <a:noFill/>
          <a:ln>
            <a:noFill/>
          </a:ln>
        </p:spPr>
      </p:pic>
      <p:pic>
        <p:nvPicPr>
          <p:cNvPr id="505" name="Google Shape;505;p44" title="Clapping_hands_emoji.png"/>
          <p:cNvPicPr preferRelativeResize="0"/>
          <p:nvPr/>
        </p:nvPicPr>
        <p:blipFill>
          <a:blip r:embed="rId6">
            <a:alphaModFix/>
          </a:blip>
          <a:stretch>
            <a:fillRect/>
          </a:stretch>
        </p:blipFill>
        <p:spPr>
          <a:xfrm>
            <a:off x="4846320" y="5230368"/>
            <a:ext cx="1042416" cy="1133856"/>
          </a:xfrm>
          <a:prstGeom prst="rect">
            <a:avLst/>
          </a:prstGeom>
          <a:noFill/>
          <a:ln>
            <a:noFill/>
          </a:ln>
        </p:spPr>
      </p:pic>
      <p:pic>
        <p:nvPicPr>
          <p:cNvPr id="506" name="Google Shape;506;p44" title="BE-MVP-Icon-Spark_Redux_V3_RIGHT_yellow.png"/>
          <p:cNvPicPr preferRelativeResize="0"/>
          <p:nvPr/>
        </p:nvPicPr>
        <p:blipFill rotWithShape="1">
          <a:blip r:embed="rId7">
            <a:alphaModFix/>
          </a:blip>
          <a:srcRect b="8324" l="17671" r="9186" t="12398"/>
          <a:stretch/>
        </p:blipFill>
        <p:spPr>
          <a:xfrm rot="-9">
            <a:off x="1" y="6380114"/>
            <a:ext cx="1675026" cy="193784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Product feature 3">
  <p:cSld name="TITLE_1_1_1_1_1_1_1_1_1_1_1_1_1_1_1_1_1_1_1_1_1_1_1_1_1_1_1_1_1_1_1_1_1_1_1_1_1_1">
    <p:bg>
      <p:bgPr>
        <a:solidFill>
          <a:srgbClr val="CFE9FE"/>
        </a:solidFill>
      </p:bgPr>
    </p:bg>
    <p:spTree>
      <p:nvGrpSpPr>
        <p:cNvPr id="507" name="Shape 507"/>
        <p:cNvGrpSpPr/>
        <p:nvPr/>
      </p:nvGrpSpPr>
      <p:grpSpPr>
        <a:xfrm>
          <a:off x="0" y="0"/>
          <a:ext cx="0" cy="0"/>
          <a:chOff x="0" y="0"/>
          <a:chExt cx="0" cy="0"/>
        </a:xfrm>
      </p:grpSpPr>
      <p:sp>
        <p:nvSpPr>
          <p:cNvPr id="508" name="Google Shape;508;p45"/>
          <p:cNvSpPr txBox="1"/>
          <p:nvPr>
            <p:ph type="title"/>
          </p:nvPr>
        </p:nvSpPr>
        <p:spPr>
          <a:xfrm>
            <a:off x="857250" y="838200"/>
            <a:ext cx="7715100" cy="16308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09" name="Google Shape;509;p45"/>
          <p:cNvSpPr txBox="1"/>
          <p:nvPr>
            <p:ph idx="1" type="subTitle"/>
          </p:nvPr>
        </p:nvSpPr>
        <p:spPr>
          <a:xfrm>
            <a:off x="857250" y="2468880"/>
            <a:ext cx="7715100" cy="6678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None/>
              <a:defRPr>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pic>
        <p:nvPicPr>
          <p:cNvPr id="510" name="Google Shape;510;p45"/>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Photo - Three up">
  <p:cSld name="TITLE_1_1_1_1_1_1_1_1_1_1_1_1_1_1_1_1_1_1_1_1_1_1_1_1_1_1_1_1_1_1_1_1_1_1_1_1_1_1_1">
    <p:bg>
      <p:bgPr>
        <a:solidFill>
          <a:srgbClr val="CFE9FE"/>
        </a:solidFill>
      </p:bgPr>
    </p:bg>
    <p:spTree>
      <p:nvGrpSpPr>
        <p:cNvPr id="511" name="Shape 511"/>
        <p:cNvGrpSpPr/>
        <p:nvPr/>
      </p:nvGrpSpPr>
      <p:grpSpPr>
        <a:xfrm>
          <a:off x="0" y="0"/>
          <a:ext cx="0" cy="0"/>
          <a:chOff x="0" y="0"/>
          <a:chExt cx="0" cy="0"/>
        </a:xfrm>
      </p:grpSpPr>
      <p:sp>
        <p:nvSpPr>
          <p:cNvPr id="512" name="Google Shape;512;p46"/>
          <p:cNvSpPr/>
          <p:nvPr/>
        </p:nvSpPr>
        <p:spPr>
          <a:xfrm>
            <a:off x="1133756" y="2891100"/>
            <a:ext cx="4442100" cy="4442100"/>
          </a:xfrm>
          <a:prstGeom prst="ellipse">
            <a:avLst/>
          </a:prstGeom>
          <a:solidFill>
            <a:srgbClr val="45C65A"/>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13" name="Google Shape;513;p46"/>
          <p:cNvSpPr/>
          <p:nvPr/>
        </p:nvSpPr>
        <p:spPr>
          <a:xfrm>
            <a:off x="12713575" y="2891100"/>
            <a:ext cx="4442100" cy="4442100"/>
          </a:xfrm>
          <a:prstGeom prst="ellipse">
            <a:avLst/>
          </a:prstGeom>
          <a:solidFill>
            <a:srgbClr val="45C65A"/>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14" name="Google Shape;514;p46"/>
          <p:cNvSpPr/>
          <p:nvPr/>
        </p:nvSpPr>
        <p:spPr>
          <a:xfrm>
            <a:off x="6923729" y="2891100"/>
            <a:ext cx="4442100" cy="4442100"/>
          </a:xfrm>
          <a:prstGeom prst="ellipse">
            <a:avLst/>
          </a:prstGeom>
          <a:solidFill>
            <a:srgbClr val="45C65A"/>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15" name="Google Shape;515;p46"/>
          <p:cNvSpPr/>
          <p:nvPr>
            <p:ph idx="2" type="pic"/>
          </p:nvPr>
        </p:nvSpPr>
        <p:spPr>
          <a:xfrm>
            <a:off x="1132522" y="2890962"/>
            <a:ext cx="4442400" cy="4442400"/>
          </a:xfrm>
          <a:prstGeom prst="ellipse">
            <a:avLst/>
          </a:prstGeom>
          <a:noFill/>
          <a:ln>
            <a:noFill/>
          </a:ln>
        </p:spPr>
      </p:sp>
      <p:sp>
        <p:nvSpPr>
          <p:cNvPr id="516" name="Google Shape;516;p46"/>
          <p:cNvSpPr/>
          <p:nvPr>
            <p:ph idx="3" type="pic"/>
          </p:nvPr>
        </p:nvSpPr>
        <p:spPr>
          <a:xfrm>
            <a:off x="6922770" y="2890962"/>
            <a:ext cx="4442400" cy="4442400"/>
          </a:xfrm>
          <a:prstGeom prst="ellipse">
            <a:avLst/>
          </a:prstGeom>
          <a:noFill/>
          <a:ln>
            <a:noFill/>
          </a:ln>
        </p:spPr>
      </p:sp>
      <p:sp>
        <p:nvSpPr>
          <p:cNvPr id="517" name="Google Shape;517;p46"/>
          <p:cNvSpPr/>
          <p:nvPr>
            <p:ph idx="4" type="pic"/>
          </p:nvPr>
        </p:nvSpPr>
        <p:spPr>
          <a:xfrm>
            <a:off x="12713017" y="2890962"/>
            <a:ext cx="4442400" cy="4442400"/>
          </a:xfrm>
          <a:prstGeom prst="ellipse">
            <a:avLst/>
          </a:prstGeom>
          <a:noFill/>
          <a:ln>
            <a:noFill/>
          </a:ln>
        </p:spPr>
      </p:sp>
      <p:sp>
        <p:nvSpPr>
          <p:cNvPr id="518" name="Google Shape;518;p46"/>
          <p:cNvSpPr txBox="1"/>
          <p:nvPr>
            <p:ph idx="1" type="body"/>
          </p:nvPr>
        </p:nvSpPr>
        <p:spPr>
          <a:xfrm>
            <a:off x="6526530" y="7849677"/>
            <a:ext cx="5235000" cy="805800"/>
          </a:xfrm>
          <a:prstGeom prst="rect">
            <a:avLst/>
          </a:prstGeom>
        </p:spPr>
        <p:txBody>
          <a:bodyPr anchorCtr="0" anchor="t" bIns="0" lIns="0" spcFirstLastPara="1" rIns="0" wrap="square" tIns="0">
            <a:noAutofit/>
          </a:bodyPr>
          <a:lstStyle>
            <a:lvl1pPr indent="-419100" lvl="0" marL="457200" algn="ctr">
              <a:spcBef>
                <a:spcPts val="0"/>
              </a:spcBef>
              <a:spcAft>
                <a:spcPts val="0"/>
              </a:spcAft>
              <a:buClr>
                <a:schemeClr val="dk1"/>
              </a:buClr>
              <a:buSzPts val="3000"/>
              <a:buFont typeface="Avant Garde Demi SFDC"/>
              <a:buChar char="●"/>
              <a:defRPr>
                <a:solidFill>
                  <a:schemeClr val="dk1"/>
                </a:solidFill>
                <a:latin typeface="Avant Garde Demi SFDC"/>
                <a:ea typeface="Avant Garde Demi SFDC"/>
                <a:cs typeface="Avant Garde Demi SFDC"/>
                <a:sym typeface="Avant Garde Demi SFDC"/>
              </a:defRPr>
            </a:lvl1pPr>
            <a:lvl2pPr indent="-393700" lvl="1" marL="91440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19" name="Google Shape;519;p46"/>
          <p:cNvSpPr txBox="1"/>
          <p:nvPr>
            <p:ph idx="5" type="body"/>
          </p:nvPr>
        </p:nvSpPr>
        <p:spPr>
          <a:xfrm>
            <a:off x="736282" y="7849677"/>
            <a:ext cx="5235000" cy="8058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20" name="Google Shape;520;p46"/>
          <p:cNvSpPr txBox="1"/>
          <p:nvPr>
            <p:ph idx="6" type="body"/>
          </p:nvPr>
        </p:nvSpPr>
        <p:spPr>
          <a:xfrm>
            <a:off x="12316778" y="7849677"/>
            <a:ext cx="5235000" cy="8058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pic>
        <p:nvPicPr>
          <p:cNvPr id="521" name="Google Shape;521;p46"/>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Blue_single_sparkle.png" id="522" name="Google Shape;522;p46"/>
          <p:cNvPicPr preferRelativeResize="0"/>
          <p:nvPr/>
        </p:nvPicPr>
        <p:blipFill rotWithShape="1">
          <a:blip r:embed="rId3">
            <a:alphaModFix/>
          </a:blip>
          <a:srcRect b="0" l="0" r="0" t="0"/>
          <a:stretch/>
        </p:blipFill>
        <p:spPr>
          <a:xfrm>
            <a:off x="6441236" y="6449190"/>
            <a:ext cx="952501" cy="966933"/>
          </a:xfrm>
          <a:prstGeom prst="rect">
            <a:avLst/>
          </a:prstGeom>
          <a:noFill/>
          <a:ln>
            <a:noFill/>
          </a:ln>
        </p:spPr>
      </p:pic>
      <p:pic>
        <p:nvPicPr>
          <p:cNvPr descr="Blue_single_sparkle.png" id="523" name="Google Shape;523;p46"/>
          <p:cNvPicPr preferRelativeResize="0"/>
          <p:nvPr/>
        </p:nvPicPr>
        <p:blipFill rotWithShape="1">
          <a:blip r:embed="rId3">
            <a:alphaModFix/>
          </a:blip>
          <a:srcRect b="0" l="0" r="0" t="0"/>
          <a:stretch/>
        </p:blipFill>
        <p:spPr>
          <a:xfrm>
            <a:off x="10856669" y="2918779"/>
            <a:ext cx="291386" cy="295799"/>
          </a:xfrm>
          <a:prstGeom prst="rect">
            <a:avLst/>
          </a:prstGeom>
          <a:noFill/>
          <a:ln>
            <a:noFill/>
          </a:ln>
        </p:spPr>
      </p:pic>
      <p:pic>
        <p:nvPicPr>
          <p:cNvPr descr="Blue_single_sparkle.png" id="524" name="Google Shape;524;p46"/>
          <p:cNvPicPr preferRelativeResize="0"/>
          <p:nvPr/>
        </p:nvPicPr>
        <p:blipFill rotWithShape="1">
          <a:blip r:embed="rId3">
            <a:alphaModFix/>
          </a:blip>
          <a:srcRect b="0" l="0" r="0" t="0"/>
          <a:stretch/>
        </p:blipFill>
        <p:spPr>
          <a:xfrm>
            <a:off x="12595198" y="3275996"/>
            <a:ext cx="418550" cy="424900"/>
          </a:xfrm>
          <a:prstGeom prst="rect">
            <a:avLst/>
          </a:prstGeom>
          <a:noFill/>
          <a:ln>
            <a:noFill/>
          </a:ln>
        </p:spPr>
      </p:pic>
      <p:pic>
        <p:nvPicPr>
          <p:cNvPr descr="Blue_single_sparkle.png" id="525" name="Google Shape;525;p46"/>
          <p:cNvPicPr preferRelativeResize="0"/>
          <p:nvPr/>
        </p:nvPicPr>
        <p:blipFill rotWithShape="1">
          <a:blip r:embed="rId3">
            <a:alphaModFix/>
          </a:blip>
          <a:srcRect b="0" l="0" r="0" t="0"/>
          <a:stretch/>
        </p:blipFill>
        <p:spPr>
          <a:xfrm>
            <a:off x="11418644" y="5835521"/>
            <a:ext cx="291386" cy="295799"/>
          </a:xfrm>
          <a:prstGeom prst="rect">
            <a:avLst/>
          </a:prstGeom>
          <a:noFill/>
          <a:ln>
            <a:noFill/>
          </a:ln>
        </p:spPr>
      </p:pic>
      <p:pic>
        <p:nvPicPr>
          <p:cNvPr descr="Blue_single_sparkle.png" id="526" name="Google Shape;526;p46"/>
          <p:cNvPicPr preferRelativeResize="0"/>
          <p:nvPr/>
        </p:nvPicPr>
        <p:blipFill rotWithShape="1">
          <a:blip r:embed="rId3">
            <a:alphaModFix/>
          </a:blip>
          <a:srcRect b="0" l="0" r="0" t="0"/>
          <a:stretch/>
        </p:blipFill>
        <p:spPr>
          <a:xfrm>
            <a:off x="16762169" y="6868137"/>
            <a:ext cx="291386" cy="295801"/>
          </a:xfrm>
          <a:prstGeom prst="rect">
            <a:avLst/>
          </a:prstGeom>
          <a:noFill/>
          <a:ln>
            <a:noFill/>
          </a:ln>
        </p:spPr>
      </p:pic>
      <p:pic>
        <p:nvPicPr>
          <p:cNvPr descr="Blue_single_sparkle.png" id="527" name="Google Shape;527;p46"/>
          <p:cNvPicPr preferRelativeResize="0"/>
          <p:nvPr/>
        </p:nvPicPr>
        <p:blipFill rotWithShape="1">
          <a:blip r:embed="rId3">
            <a:alphaModFix/>
          </a:blip>
          <a:srcRect b="0" l="0" r="0" t="0"/>
          <a:stretch/>
        </p:blipFill>
        <p:spPr>
          <a:xfrm>
            <a:off x="1112594" y="6597521"/>
            <a:ext cx="291386" cy="295799"/>
          </a:xfrm>
          <a:prstGeom prst="rect">
            <a:avLst/>
          </a:prstGeom>
          <a:noFill/>
          <a:ln>
            <a:noFill/>
          </a:ln>
        </p:spPr>
      </p:pic>
      <p:sp>
        <p:nvSpPr>
          <p:cNvPr id="528" name="Google Shape;528;p46"/>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29" name="Google Shape;529;p46"/>
          <p:cNvSpPr txBox="1"/>
          <p:nvPr>
            <p:ph idx="7"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Photo - Four up">
  <p:cSld name="TITLE_1_1_1_1_1_1_1_1_1_1_1_1_1_1_1_1_1_1_1_1_1_1_1_1_1_1_1_1_1_1_1_1_1_1_1_1_1_1_1_1">
    <p:bg>
      <p:bgPr>
        <a:solidFill>
          <a:srgbClr val="CFE9FE"/>
        </a:solidFill>
      </p:bgPr>
    </p:bg>
    <p:spTree>
      <p:nvGrpSpPr>
        <p:cNvPr id="530" name="Shape 530"/>
        <p:cNvGrpSpPr/>
        <p:nvPr/>
      </p:nvGrpSpPr>
      <p:grpSpPr>
        <a:xfrm>
          <a:off x="0" y="0"/>
          <a:ext cx="0" cy="0"/>
          <a:chOff x="0" y="0"/>
          <a:chExt cx="0" cy="0"/>
        </a:xfrm>
      </p:grpSpPr>
      <p:sp>
        <p:nvSpPr>
          <p:cNvPr id="531" name="Google Shape;531;p47"/>
          <p:cNvSpPr/>
          <p:nvPr/>
        </p:nvSpPr>
        <p:spPr>
          <a:xfrm>
            <a:off x="9438323" y="3332187"/>
            <a:ext cx="3712800" cy="37128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32" name="Google Shape;532;p47"/>
          <p:cNvSpPr/>
          <p:nvPr/>
        </p:nvSpPr>
        <p:spPr>
          <a:xfrm>
            <a:off x="5135880" y="3332187"/>
            <a:ext cx="3712800" cy="37128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33" name="Google Shape;533;p47"/>
          <p:cNvSpPr/>
          <p:nvPr/>
        </p:nvSpPr>
        <p:spPr>
          <a:xfrm>
            <a:off x="13726478" y="3332187"/>
            <a:ext cx="3712800" cy="37128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34" name="Google Shape;534;p47"/>
          <p:cNvSpPr/>
          <p:nvPr/>
        </p:nvSpPr>
        <p:spPr>
          <a:xfrm>
            <a:off x="860310" y="3332529"/>
            <a:ext cx="3712800" cy="37128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35" name="Google Shape;535;p47"/>
          <p:cNvSpPr/>
          <p:nvPr>
            <p:ph idx="2" type="pic"/>
          </p:nvPr>
        </p:nvSpPr>
        <p:spPr>
          <a:xfrm>
            <a:off x="860108" y="3332187"/>
            <a:ext cx="3712800" cy="3712800"/>
          </a:xfrm>
          <a:prstGeom prst="ellipse">
            <a:avLst/>
          </a:prstGeom>
          <a:noFill/>
          <a:ln>
            <a:noFill/>
          </a:ln>
        </p:spPr>
      </p:sp>
      <p:sp>
        <p:nvSpPr>
          <p:cNvPr id="536" name="Google Shape;536;p47"/>
          <p:cNvSpPr/>
          <p:nvPr>
            <p:ph idx="3" type="pic"/>
          </p:nvPr>
        </p:nvSpPr>
        <p:spPr>
          <a:xfrm>
            <a:off x="5136833" y="3332187"/>
            <a:ext cx="3712800" cy="3712800"/>
          </a:xfrm>
          <a:prstGeom prst="ellipse">
            <a:avLst/>
          </a:prstGeom>
          <a:noFill/>
          <a:ln>
            <a:noFill/>
          </a:ln>
        </p:spPr>
      </p:sp>
      <p:sp>
        <p:nvSpPr>
          <p:cNvPr id="537" name="Google Shape;537;p47"/>
          <p:cNvSpPr/>
          <p:nvPr>
            <p:ph idx="4" type="pic"/>
          </p:nvPr>
        </p:nvSpPr>
        <p:spPr>
          <a:xfrm>
            <a:off x="9438323" y="3332187"/>
            <a:ext cx="3712800" cy="3712800"/>
          </a:xfrm>
          <a:prstGeom prst="ellipse">
            <a:avLst/>
          </a:prstGeom>
          <a:noFill/>
          <a:ln>
            <a:noFill/>
          </a:ln>
        </p:spPr>
      </p:sp>
      <p:sp>
        <p:nvSpPr>
          <p:cNvPr id="538" name="Google Shape;538;p47"/>
          <p:cNvSpPr/>
          <p:nvPr>
            <p:ph idx="5" type="pic"/>
          </p:nvPr>
        </p:nvSpPr>
        <p:spPr>
          <a:xfrm>
            <a:off x="13726478" y="3332187"/>
            <a:ext cx="3712800" cy="3712800"/>
          </a:xfrm>
          <a:prstGeom prst="ellipse">
            <a:avLst/>
          </a:prstGeom>
          <a:noFill/>
          <a:ln>
            <a:noFill/>
          </a:ln>
        </p:spPr>
      </p:sp>
      <p:sp>
        <p:nvSpPr>
          <p:cNvPr id="539" name="Google Shape;539;p47"/>
          <p:cNvSpPr txBox="1"/>
          <p:nvPr>
            <p:ph idx="1" type="body"/>
          </p:nvPr>
        </p:nvSpPr>
        <p:spPr>
          <a:xfrm>
            <a:off x="860100" y="7578168"/>
            <a:ext cx="3711900" cy="7620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sz="30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40" name="Google Shape;540;p47"/>
          <p:cNvSpPr txBox="1"/>
          <p:nvPr>
            <p:ph idx="6" type="body"/>
          </p:nvPr>
        </p:nvSpPr>
        <p:spPr>
          <a:xfrm>
            <a:off x="5135880" y="7578182"/>
            <a:ext cx="3711900" cy="7620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sz="30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41" name="Google Shape;541;p47"/>
          <p:cNvSpPr txBox="1"/>
          <p:nvPr>
            <p:ph idx="7" type="body"/>
          </p:nvPr>
        </p:nvSpPr>
        <p:spPr>
          <a:xfrm>
            <a:off x="9437370" y="7578182"/>
            <a:ext cx="3711900" cy="7620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sz="30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42" name="Google Shape;542;p47"/>
          <p:cNvSpPr txBox="1"/>
          <p:nvPr>
            <p:ph idx="8" type="body"/>
          </p:nvPr>
        </p:nvSpPr>
        <p:spPr>
          <a:xfrm>
            <a:off x="13725525" y="7578182"/>
            <a:ext cx="3711900" cy="762000"/>
          </a:xfrm>
          <a:prstGeom prst="rect">
            <a:avLst/>
          </a:prstGeom>
        </p:spPr>
        <p:txBody>
          <a:bodyPr anchorCtr="0" anchor="t" bIns="0" lIns="0" spcFirstLastPara="1" rIns="0" wrap="square" tIns="0">
            <a:noAutofit/>
          </a:bodyPr>
          <a:lstStyle>
            <a:lvl1pPr indent="-419100" lvl="0" marL="457200" rtl="0" algn="ctr">
              <a:spcBef>
                <a:spcPts val="0"/>
              </a:spcBef>
              <a:spcAft>
                <a:spcPts val="0"/>
              </a:spcAft>
              <a:buClr>
                <a:schemeClr val="dk1"/>
              </a:buClr>
              <a:buSzPts val="3000"/>
              <a:buFont typeface="Avant Garde Demi SFDC"/>
              <a:buChar char="●"/>
              <a:defRPr sz="30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pic>
        <p:nvPicPr>
          <p:cNvPr id="543" name="Google Shape;543;p47"/>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Blue_single_sparkle.png" id="544" name="Google Shape;544;p47"/>
          <p:cNvPicPr preferRelativeResize="0"/>
          <p:nvPr/>
        </p:nvPicPr>
        <p:blipFill rotWithShape="1">
          <a:blip r:embed="rId3">
            <a:alphaModFix/>
          </a:blip>
          <a:srcRect b="0" l="0" r="0" t="0"/>
          <a:stretch/>
        </p:blipFill>
        <p:spPr>
          <a:xfrm rot="-3849352">
            <a:off x="3063532" y="2801694"/>
            <a:ext cx="506675" cy="514351"/>
          </a:xfrm>
          <a:prstGeom prst="rect">
            <a:avLst/>
          </a:prstGeom>
          <a:noFill/>
          <a:ln>
            <a:noFill/>
          </a:ln>
        </p:spPr>
      </p:pic>
      <p:pic>
        <p:nvPicPr>
          <p:cNvPr descr="Blue_single_sparkle.png" id="545" name="Google Shape;545;p47"/>
          <p:cNvPicPr preferRelativeResize="0"/>
          <p:nvPr/>
        </p:nvPicPr>
        <p:blipFill rotWithShape="1">
          <a:blip r:embed="rId3">
            <a:alphaModFix/>
          </a:blip>
          <a:srcRect b="0" l="0" r="0" t="0"/>
          <a:stretch/>
        </p:blipFill>
        <p:spPr>
          <a:xfrm>
            <a:off x="4011106" y="3446653"/>
            <a:ext cx="291386" cy="295801"/>
          </a:xfrm>
          <a:prstGeom prst="rect">
            <a:avLst/>
          </a:prstGeom>
          <a:noFill/>
          <a:ln>
            <a:noFill/>
          </a:ln>
        </p:spPr>
      </p:pic>
      <p:pic>
        <p:nvPicPr>
          <p:cNvPr descr="Blue_single_sparkle.png" id="546" name="Google Shape;546;p47"/>
          <p:cNvPicPr preferRelativeResize="0"/>
          <p:nvPr/>
        </p:nvPicPr>
        <p:blipFill rotWithShape="1">
          <a:blip r:embed="rId3">
            <a:alphaModFix/>
          </a:blip>
          <a:srcRect b="0" l="0" r="0" t="0"/>
          <a:stretch/>
        </p:blipFill>
        <p:spPr>
          <a:xfrm>
            <a:off x="12066344" y="3082713"/>
            <a:ext cx="291386" cy="295801"/>
          </a:xfrm>
          <a:prstGeom prst="rect">
            <a:avLst/>
          </a:prstGeom>
          <a:noFill/>
          <a:ln>
            <a:noFill/>
          </a:ln>
        </p:spPr>
      </p:pic>
      <p:pic>
        <p:nvPicPr>
          <p:cNvPr descr="Blue_single_sparkle.png" id="547" name="Google Shape;547;p47"/>
          <p:cNvPicPr preferRelativeResize="0"/>
          <p:nvPr/>
        </p:nvPicPr>
        <p:blipFill rotWithShape="1">
          <a:blip r:embed="rId3">
            <a:alphaModFix/>
          </a:blip>
          <a:srcRect b="0" l="0" r="0" t="0"/>
          <a:stretch/>
        </p:blipFill>
        <p:spPr>
          <a:xfrm>
            <a:off x="13850154" y="2963842"/>
            <a:ext cx="656940" cy="666893"/>
          </a:xfrm>
          <a:prstGeom prst="rect">
            <a:avLst/>
          </a:prstGeom>
          <a:noFill/>
          <a:ln>
            <a:noFill/>
          </a:ln>
        </p:spPr>
      </p:pic>
      <p:pic>
        <p:nvPicPr>
          <p:cNvPr descr="Blue_single_sparkle.png" id="548" name="Google Shape;548;p47"/>
          <p:cNvPicPr preferRelativeResize="0"/>
          <p:nvPr/>
        </p:nvPicPr>
        <p:blipFill rotWithShape="1">
          <a:blip r:embed="rId3">
            <a:alphaModFix/>
          </a:blip>
          <a:srcRect b="0" l="0" r="0" t="0"/>
          <a:stretch/>
        </p:blipFill>
        <p:spPr>
          <a:xfrm>
            <a:off x="6828458" y="2894305"/>
            <a:ext cx="291386" cy="295801"/>
          </a:xfrm>
          <a:prstGeom prst="rect">
            <a:avLst/>
          </a:prstGeom>
          <a:noFill/>
          <a:ln>
            <a:noFill/>
          </a:ln>
        </p:spPr>
      </p:pic>
      <p:pic>
        <p:nvPicPr>
          <p:cNvPr descr="Blue_single_sparkle.png" id="549" name="Google Shape;549;p47"/>
          <p:cNvPicPr preferRelativeResize="0"/>
          <p:nvPr/>
        </p:nvPicPr>
        <p:blipFill rotWithShape="1">
          <a:blip r:embed="rId3">
            <a:alphaModFix/>
          </a:blip>
          <a:srcRect b="0" l="0" r="0" t="0"/>
          <a:stretch/>
        </p:blipFill>
        <p:spPr>
          <a:xfrm>
            <a:off x="16762169" y="6870146"/>
            <a:ext cx="291386" cy="295801"/>
          </a:xfrm>
          <a:prstGeom prst="rect">
            <a:avLst/>
          </a:prstGeom>
          <a:noFill/>
          <a:ln>
            <a:noFill/>
          </a:ln>
        </p:spPr>
      </p:pic>
      <p:pic>
        <p:nvPicPr>
          <p:cNvPr descr="Blue_single_sparkle.png" id="550" name="Google Shape;550;p47"/>
          <p:cNvPicPr preferRelativeResize="0"/>
          <p:nvPr/>
        </p:nvPicPr>
        <p:blipFill rotWithShape="1">
          <a:blip r:embed="rId3">
            <a:alphaModFix/>
          </a:blip>
          <a:srcRect b="0" l="0" r="0" t="0"/>
          <a:stretch/>
        </p:blipFill>
        <p:spPr>
          <a:xfrm>
            <a:off x="1112594" y="6599530"/>
            <a:ext cx="291386" cy="295801"/>
          </a:xfrm>
          <a:prstGeom prst="rect">
            <a:avLst/>
          </a:prstGeom>
          <a:noFill/>
          <a:ln>
            <a:noFill/>
          </a:ln>
        </p:spPr>
      </p:pic>
      <p:pic>
        <p:nvPicPr>
          <p:cNvPr descr="Blue_single_sparkle.png" id="551" name="Google Shape;551;p47"/>
          <p:cNvPicPr preferRelativeResize="0"/>
          <p:nvPr/>
        </p:nvPicPr>
        <p:blipFill rotWithShape="1">
          <a:blip r:embed="rId3">
            <a:alphaModFix/>
          </a:blip>
          <a:srcRect b="0" l="0" r="0" t="0"/>
          <a:stretch/>
        </p:blipFill>
        <p:spPr>
          <a:xfrm>
            <a:off x="12798875" y="6259922"/>
            <a:ext cx="527289" cy="535279"/>
          </a:xfrm>
          <a:prstGeom prst="rect">
            <a:avLst/>
          </a:prstGeom>
          <a:noFill/>
          <a:ln>
            <a:noFill/>
          </a:ln>
        </p:spPr>
      </p:pic>
      <p:pic>
        <p:nvPicPr>
          <p:cNvPr descr="Blue_single_sparkle.png" id="552" name="Google Shape;552;p47"/>
          <p:cNvPicPr preferRelativeResize="0"/>
          <p:nvPr/>
        </p:nvPicPr>
        <p:blipFill rotWithShape="1">
          <a:blip r:embed="rId3">
            <a:alphaModFix/>
          </a:blip>
          <a:srcRect b="0" l="0" r="0" t="0"/>
          <a:stretch/>
        </p:blipFill>
        <p:spPr>
          <a:xfrm>
            <a:off x="4489508" y="6163488"/>
            <a:ext cx="291386" cy="295801"/>
          </a:xfrm>
          <a:prstGeom prst="rect">
            <a:avLst/>
          </a:prstGeom>
          <a:noFill/>
          <a:ln>
            <a:noFill/>
          </a:ln>
        </p:spPr>
      </p:pic>
      <p:sp>
        <p:nvSpPr>
          <p:cNvPr id="553" name="Google Shape;553;p47"/>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54" name="Google Shape;554;p47"/>
          <p:cNvSpPr txBox="1"/>
          <p:nvPr>
            <p:ph idx="9"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Photo - Five up">
  <p:cSld name="TITLE_1_1_1_1_1_1_1_1_1_1_1_1_1_1_1_1_1_1_1_1_1_1_1_1_1_1_1_1_1_1_1_1_1_1_1_1_1_1_1_1_1">
    <p:bg>
      <p:bgPr>
        <a:solidFill>
          <a:srgbClr val="CFE9FE"/>
        </a:solidFill>
      </p:bgPr>
    </p:bg>
    <p:spTree>
      <p:nvGrpSpPr>
        <p:cNvPr id="555" name="Shape 555"/>
        <p:cNvGrpSpPr/>
        <p:nvPr/>
      </p:nvGrpSpPr>
      <p:grpSpPr>
        <a:xfrm>
          <a:off x="0" y="0"/>
          <a:ext cx="0" cy="0"/>
          <a:chOff x="0" y="0"/>
          <a:chExt cx="0" cy="0"/>
        </a:xfrm>
      </p:grpSpPr>
      <p:sp>
        <p:nvSpPr>
          <p:cNvPr id="556" name="Google Shape;556;p48"/>
          <p:cNvSpPr/>
          <p:nvPr/>
        </p:nvSpPr>
        <p:spPr>
          <a:xfrm>
            <a:off x="860310"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57" name="Google Shape;557;p48"/>
          <p:cNvSpPr/>
          <p:nvPr/>
        </p:nvSpPr>
        <p:spPr>
          <a:xfrm>
            <a:off x="7732061"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58" name="Google Shape;558;p48"/>
          <p:cNvSpPr/>
          <p:nvPr/>
        </p:nvSpPr>
        <p:spPr>
          <a:xfrm>
            <a:off x="4296185"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59" name="Google Shape;559;p48"/>
          <p:cNvSpPr/>
          <p:nvPr/>
        </p:nvSpPr>
        <p:spPr>
          <a:xfrm>
            <a:off x="11167937"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60" name="Google Shape;560;p48"/>
          <p:cNvSpPr/>
          <p:nvPr/>
        </p:nvSpPr>
        <p:spPr>
          <a:xfrm>
            <a:off x="14603813" y="4125999"/>
            <a:ext cx="2857500" cy="2857500"/>
          </a:xfrm>
          <a:prstGeom prst="ellipse">
            <a:avLst/>
          </a:prstGeom>
          <a:solidFill>
            <a:srgbClr val="7F8CED"/>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61" name="Google Shape;561;p48"/>
          <p:cNvSpPr/>
          <p:nvPr>
            <p:ph idx="2" type="pic"/>
          </p:nvPr>
        </p:nvSpPr>
        <p:spPr>
          <a:xfrm>
            <a:off x="859508" y="4125844"/>
            <a:ext cx="2857500" cy="2857500"/>
          </a:xfrm>
          <a:prstGeom prst="ellipse">
            <a:avLst/>
          </a:prstGeom>
          <a:noFill/>
          <a:ln>
            <a:noFill/>
          </a:ln>
        </p:spPr>
      </p:sp>
      <p:sp>
        <p:nvSpPr>
          <p:cNvPr id="562" name="Google Shape;562;p48"/>
          <p:cNvSpPr/>
          <p:nvPr>
            <p:ph idx="3" type="pic"/>
          </p:nvPr>
        </p:nvSpPr>
        <p:spPr>
          <a:xfrm>
            <a:off x="4295775" y="4125844"/>
            <a:ext cx="2857500" cy="2857500"/>
          </a:xfrm>
          <a:prstGeom prst="ellipse">
            <a:avLst/>
          </a:prstGeom>
          <a:noFill/>
          <a:ln>
            <a:noFill/>
          </a:ln>
        </p:spPr>
      </p:sp>
      <p:sp>
        <p:nvSpPr>
          <p:cNvPr id="563" name="Google Shape;563;p48"/>
          <p:cNvSpPr/>
          <p:nvPr>
            <p:ph idx="4" type="pic"/>
          </p:nvPr>
        </p:nvSpPr>
        <p:spPr>
          <a:xfrm>
            <a:off x="7732395" y="4125844"/>
            <a:ext cx="2857500" cy="2857500"/>
          </a:xfrm>
          <a:prstGeom prst="ellipse">
            <a:avLst/>
          </a:prstGeom>
          <a:noFill/>
          <a:ln>
            <a:noFill/>
          </a:ln>
        </p:spPr>
      </p:sp>
      <p:sp>
        <p:nvSpPr>
          <p:cNvPr id="564" name="Google Shape;564;p48"/>
          <p:cNvSpPr/>
          <p:nvPr>
            <p:ph idx="5" type="pic"/>
          </p:nvPr>
        </p:nvSpPr>
        <p:spPr>
          <a:xfrm>
            <a:off x="11168063" y="4125844"/>
            <a:ext cx="2857500" cy="2857500"/>
          </a:xfrm>
          <a:prstGeom prst="ellipse">
            <a:avLst/>
          </a:prstGeom>
          <a:noFill/>
          <a:ln>
            <a:noFill/>
          </a:ln>
        </p:spPr>
      </p:sp>
      <p:sp>
        <p:nvSpPr>
          <p:cNvPr id="565" name="Google Shape;565;p48"/>
          <p:cNvSpPr/>
          <p:nvPr>
            <p:ph idx="6" type="pic"/>
          </p:nvPr>
        </p:nvSpPr>
        <p:spPr>
          <a:xfrm>
            <a:off x="14603730" y="4125844"/>
            <a:ext cx="2857500" cy="2857500"/>
          </a:xfrm>
          <a:prstGeom prst="ellipse">
            <a:avLst/>
          </a:prstGeom>
          <a:noFill/>
          <a:ln>
            <a:noFill/>
          </a:ln>
        </p:spPr>
      </p:sp>
      <p:sp>
        <p:nvSpPr>
          <p:cNvPr id="566" name="Google Shape;566;p48"/>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67" name="Google Shape;567;p48"/>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568" name="Google Shape;568;p48"/>
          <p:cNvSpPr txBox="1"/>
          <p:nvPr>
            <p:ph idx="7" type="body"/>
          </p:nvPr>
        </p:nvSpPr>
        <p:spPr>
          <a:xfrm>
            <a:off x="940117"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69" name="Google Shape;569;p48"/>
          <p:cNvSpPr txBox="1"/>
          <p:nvPr>
            <p:ph idx="8" type="body"/>
          </p:nvPr>
        </p:nvSpPr>
        <p:spPr>
          <a:xfrm>
            <a:off x="4375785"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70" name="Google Shape;570;p48"/>
          <p:cNvSpPr txBox="1"/>
          <p:nvPr>
            <p:ph idx="9" type="body"/>
          </p:nvPr>
        </p:nvSpPr>
        <p:spPr>
          <a:xfrm>
            <a:off x="7795260"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71" name="Google Shape;571;p48"/>
          <p:cNvSpPr txBox="1"/>
          <p:nvPr>
            <p:ph idx="13" type="body"/>
          </p:nvPr>
        </p:nvSpPr>
        <p:spPr>
          <a:xfrm>
            <a:off x="11248073"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sp>
        <p:nvSpPr>
          <p:cNvPr id="572" name="Google Shape;572;p48"/>
          <p:cNvSpPr txBox="1"/>
          <p:nvPr>
            <p:ph idx="14" type="body"/>
          </p:nvPr>
        </p:nvSpPr>
        <p:spPr>
          <a:xfrm>
            <a:off x="14700885" y="7482029"/>
            <a:ext cx="2697600" cy="666900"/>
          </a:xfrm>
          <a:prstGeom prst="rect">
            <a:avLst/>
          </a:prstGeom>
        </p:spPr>
        <p:txBody>
          <a:bodyPr anchorCtr="0" anchor="t" bIns="0" lIns="0" spcFirstLastPara="1" rIns="0" wrap="square" tIns="0">
            <a:noAutofit/>
          </a:bodyPr>
          <a:lstStyle>
            <a:lvl1pPr indent="-393700" lvl="0" marL="457200" rtl="0" algn="ctr">
              <a:spcBef>
                <a:spcPts val="0"/>
              </a:spcBef>
              <a:spcAft>
                <a:spcPts val="0"/>
              </a:spcAft>
              <a:buClr>
                <a:schemeClr val="dk1"/>
              </a:buClr>
              <a:buSzPts val="2600"/>
              <a:buFont typeface="Avant Garde Demi SFDC"/>
              <a:buChar char="●"/>
              <a:defRPr sz="2600">
                <a:solidFill>
                  <a:schemeClr val="dk1"/>
                </a:solidFill>
                <a:latin typeface="Avant Garde Demi SFDC"/>
                <a:ea typeface="Avant Garde Demi SFDC"/>
                <a:cs typeface="Avant Garde Demi SFDC"/>
                <a:sym typeface="Avant Garde Demi SFDC"/>
              </a:defRPr>
            </a:lvl1pPr>
            <a:lvl2pPr indent="-393700" lvl="1" marL="914400" rtl="0" algn="ctr">
              <a:spcBef>
                <a:spcPts val="1800"/>
              </a:spcBef>
              <a:spcAft>
                <a:spcPts val="0"/>
              </a:spcAft>
              <a:buClr>
                <a:schemeClr val="dk1"/>
              </a:buClr>
              <a:buSzPts val="2600"/>
              <a:buFont typeface="Avant Garde Demi SFDC"/>
              <a:buChar char="○"/>
              <a:defRPr>
                <a:solidFill>
                  <a:schemeClr val="dk1"/>
                </a:solidFill>
                <a:latin typeface="Avant Garde Demi SFDC"/>
                <a:ea typeface="Avant Garde Demi SFDC"/>
                <a:cs typeface="Avant Garde Demi SFDC"/>
                <a:sym typeface="Avant Garde Demi SFDC"/>
              </a:defRPr>
            </a:lvl2pPr>
            <a:lvl3pPr indent="-381000" lvl="2" marL="1371600" rtl="0" algn="ctr">
              <a:spcBef>
                <a:spcPts val="1800"/>
              </a:spcBef>
              <a:spcAft>
                <a:spcPts val="0"/>
              </a:spcAft>
              <a:buClr>
                <a:schemeClr val="dk1"/>
              </a:buClr>
              <a:buSzPts val="2400"/>
              <a:buFont typeface="Avant Garde Demi SFDC"/>
              <a:buChar char="■"/>
              <a:defRPr>
                <a:solidFill>
                  <a:schemeClr val="dk1"/>
                </a:solidFill>
                <a:latin typeface="Avant Garde Demi SFDC"/>
                <a:ea typeface="Avant Garde Demi SFDC"/>
                <a:cs typeface="Avant Garde Demi SFDC"/>
                <a:sym typeface="Avant Garde Demi SFDC"/>
              </a:defRPr>
            </a:lvl3pPr>
            <a:lvl4pPr indent="-368300" lvl="3" marL="1828800" rtl="0" algn="ctr">
              <a:spcBef>
                <a:spcPts val="1800"/>
              </a:spcBef>
              <a:spcAft>
                <a:spcPts val="0"/>
              </a:spcAft>
              <a:buClr>
                <a:schemeClr val="dk1"/>
              </a:buClr>
              <a:buSzPts val="2200"/>
              <a:buFont typeface="Avant Garde Demi SFDC"/>
              <a:buChar char="●"/>
              <a:defRPr>
                <a:solidFill>
                  <a:schemeClr val="dk1"/>
                </a:solidFill>
                <a:latin typeface="Avant Garde Demi SFDC"/>
                <a:ea typeface="Avant Garde Demi SFDC"/>
                <a:cs typeface="Avant Garde Demi SFDC"/>
                <a:sym typeface="Avant Garde Demi SFDC"/>
              </a:defRPr>
            </a:lvl4pPr>
            <a:lvl5pPr indent="-355600" lvl="4" marL="2286000" rtl="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42900" lvl="5" marL="27432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6pPr>
            <a:lvl7pPr indent="-342900" lvl="6" marL="32004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7pPr>
            <a:lvl8pPr indent="-342900" lvl="7" marL="3657600" rtl="0" algn="ctr">
              <a:spcBef>
                <a:spcPts val="1800"/>
              </a:spcBef>
              <a:spcAft>
                <a:spcPts val="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8pPr>
            <a:lvl9pPr indent="-342900" lvl="8" marL="4114800" rtl="0" algn="ctr">
              <a:spcBef>
                <a:spcPts val="1800"/>
              </a:spcBef>
              <a:spcAft>
                <a:spcPts val="1800"/>
              </a:spcAft>
              <a:buClr>
                <a:schemeClr val="dk1"/>
              </a:buClr>
              <a:buSzPts val="1800"/>
              <a:buFont typeface="Avant Garde Demi SFDC"/>
              <a:buChar char="■"/>
              <a:defRPr>
                <a:solidFill>
                  <a:schemeClr val="dk1"/>
                </a:solidFill>
                <a:latin typeface="Avant Garde Demi SFDC"/>
                <a:ea typeface="Avant Garde Demi SFDC"/>
                <a:cs typeface="Avant Garde Demi SFDC"/>
                <a:sym typeface="Avant Garde Demi SFDC"/>
              </a:defRPr>
            </a:lvl9pPr>
          </a:lstStyle>
          <a:p/>
        </p:txBody>
      </p:sp>
      <p:pic>
        <p:nvPicPr>
          <p:cNvPr id="573" name="Google Shape;573;p48"/>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Blue_single_sparkle.png" id="574" name="Google Shape;574;p48"/>
          <p:cNvPicPr preferRelativeResize="0"/>
          <p:nvPr/>
        </p:nvPicPr>
        <p:blipFill rotWithShape="1">
          <a:blip r:embed="rId3">
            <a:alphaModFix/>
          </a:blip>
          <a:srcRect b="0" l="0" r="0" t="0"/>
          <a:stretch/>
        </p:blipFill>
        <p:spPr>
          <a:xfrm>
            <a:off x="7540703" y="6482252"/>
            <a:ext cx="527290" cy="535279"/>
          </a:xfrm>
          <a:prstGeom prst="rect">
            <a:avLst/>
          </a:prstGeom>
          <a:noFill/>
          <a:ln>
            <a:noFill/>
          </a:ln>
        </p:spPr>
      </p:pic>
      <p:pic>
        <p:nvPicPr>
          <p:cNvPr descr="Blue_single_sparkle.png" id="575" name="Google Shape;575;p48"/>
          <p:cNvPicPr preferRelativeResize="0"/>
          <p:nvPr/>
        </p:nvPicPr>
        <p:blipFill rotWithShape="1">
          <a:blip r:embed="rId3">
            <a:alphaModFix/>
          </a:blip>
          <a:srcRect b="0" l="0" r="0" t="0"/>
          <a:stretch/>
        </p:blipFill>
        <p:spPr>
          <a:xfrm rot="-3849399">
            <a:off x="2813764" y="3588851"/>
            <a:ext cx="436697" cy="443304"/>
          </a:xfrm>
          <a:prstGeom prst="rect">
            <a:avLst/>
          </a:prstGeom>
          <a:noFill/>
          <a:ln>
            <a:noFill/>
          </a:ln>
        </p:spPr>
      </p:pic>
      <p:pic>
        <p:nvPicPr>
          <p:cNvPr descr="Blue_single_sparkle.png" id="576" name="Google Shape;576;p48"/>
          <p:cNvPicPr preferRelativeResize="0"/>
          <p:nvPr/>
        </p:nvPicPr>
        <p:blipFill rotWithShape="1">
          <a:blip r:embed="rId3">
            <a:alphaModFix/>
          </a:blip>
          <a:srcRect b="0" l="0" r="0" t="0"/>
          <a:stretch/>
        </p:blipFill>
        <p:spPr>
          <a:xfrm>
            <a:off x="3386925" y="4033309"/>
            <a:ext cx="250800" cy="254608"/>
          </a:xfrm>
          <a:prstGeom prst="rect">
            <a:avLst/>
          </a:prstGeom>
          <a:noFill/>
          <a:ln>
            <a:noFill/>
          </a:ln>
        </p:spPr>
      </p:pic>
      <p:pic>
        <p:nvPicPr>
          <p:cNvPr descr="Blue_single_sparkle.png" id="577" name="Google Shape;577;p48"/>
          <p:cNvPicPr preferRelativeResize="0"/>
          <p:nvPr/>
        </p:nvPicPr>
        <p:blipFill rotWithShape="1">
          <a:blip r:embed="rId3">
            <a:alphaModFix/>
          </a:blip>
          <a:srcRect b="0" l="0" r="0" t="0"/>
          <a:stretch/>
        </p:blipFill>
        <p:spPr>
          <a:xfrm>
            <a:off x="11475794" y="3841703"/>
            <a:ext cx="291386" cy="295801"/>
          </a:xfrm>
          <a:prstGeom prst="rect">
            <a:avLst/>
          </a:prstGeom>
          <a:noFill/>
          <a:ln>
            <a:noFill/>
          </a:ln>
        </p:spPr>
      </p:pic>
      <p:pic>
        <p:nvPicPr>
          <p:cNvPr descr="Blue_single_sparkle.png" id="578" name="Google Shape;578;p48"/>
          <p:cNvPicPr preferRelativeResize="0"/>
          <p:nvPr/>
        </p:nvPicPr>
        <p:blipFill rotWithShape="1">
          <a:blip r:embed="rId3">
            <a:alphaModFix/>
          </a:blip>
          <a:srcRect b="0" l="0" r="0" t="0"/>
          <a:stretch/>
        </p:blipFill>
        <p:spPr>
          <a:xfrm>
            <a:off x="8183724" y="3841703"/>
            <a:ext cx="291386" cy="295801"/>
          </a:xfrm>
          <a:prstGeom prst="rect">
            <a:avLst/>
          </a:prstGeom>
          <a:noFill/>
          <a:ln>
            <a:noFill/>
          </a:ln>
        </p:spPr>
      </p:pic>
      <p:pic>
        <p:nvPicPr>
          <p:cNvPr descr="Blue_single_sparkle.png" id="579" name="Google Shape;579;p48"/>
          <p:cNvPicPr preferRelativeResize="0"/>
          <p:nvPr/>
        </p:nvPicPr>
        <p:blipFill rotWithShape="1">
          <a:blip r:embed="rId3">
            <a:alphaModFix/>
          </a:blip>
          <a:srcRect b="0" l="0" r="0" t="0"/>
          <a:stretch/>
        </p:blipFill>
        <p:spPr>
          <a:xfrm>
            <a:off x="713584" y="6674265"/>
            <a:ext cx="291386" cy="295801"/>
          </a:xfrm>
          <a:prstGeom prst="rect">
            <a:avLst/>
          </a:prstGeom>
          <a:noFill/>
          <a:ln>
            <a:noFill/>
          </a:ln>
        </p:spPr>
      </p:pic>
      <p:pic>
        <p:nvPicPr>
          <p:cNvPr descr="Blue_single_sparkle.png" id="580" name="Google Shape;580;p48"/>
          <p:cNvPicPr preferRelativeResize="0"/>
          <p:nvPr/>
        </p:nvPicPr>
        <p:blipFill rotWithShape="1">
          <a:blip r:embed="rId3">
            <a:alphaModFix/>
          </a:blip>
          <a:srcRect b="0" l="0" r="0" t="0"/>
          <a:stretch/>
        </p:blipFill>
        <p:spPr>
          <a:xfrm>
            <a:off x="13836451" y="6483819"/>
            <a:ext cx="419625" cy="425992"/>
          </a:xfrm>
          <a:prstGeom prst="rect">
            <a:avLst/>
          </a:prstGeom>
          <a:noFill/>
          <a:ln>
            <a:noFill/>
          </a:ln>
        </p:spPr>
      </p:pic>
      <p:pic>
        <p:nvPicPr>
          <p:cNvPr descr="Blue_single_sparkle.png" id="581" name="Google Shape;581;p48"/>
          <p:cNvPicPr preferRelativeResize="0"/>
          <p:nvPr/>
        </p:nvPicPr>
        <p:blipFill rotWithShape="1">
          <a:blip r:embed="rId3">
            <a:alphaModFix/>
          </a:blip>
          <a:srcRect b="0" l="0" r="0" t="0"/>
          <a:stretch/>
        </p:blipFill>
        <p:spPr>
          <a:xfrm>
            <a:off x="4296185" y="6548916"/>
            <a:ext cx="291386" cy="295801"/>
          </a:xfrm>
          <a:prstGeom prst="rect">
            <a:avLst/>
          </a:prstGeom>
          <a:noFill/>
          <a:ln>
            <a:noFill/>
          </a:ln>
        </p:spPr>
      </p:pic>
      <p:pic>
        <p:nvPicPr>
          <p:cNvPr descr="Blue_single_sparkle.png" id="582" name="Google Shape;582;p48"/>
          <p:cNvPicPr preferRelativeResize="0"/>
          <p:nvPr/>
        </p:nvPicPr>
        <p:blipFill rotWithShape="1">
          <a:blip r:embed="rId3">
            <a:alphaModFix/>
          </a:blip>
          <a:srcRect b="0" l="0" r="0" t="0"/>
          <a:stretch/>
        </p:blipFill>
        <p:spPr>
          <a:xfrm>
            <a:off x="14573248" y="3952970"/>
            <a:ext cx="419625" cy="425981"/>
          </a:xfrm>
          <a:prstGeom prst="rect">
            <a:avLst/>
          </a:prstGeom>
          <a:noFill/>
          <a:ln>
            <a:noFill/>
          </a:ln>
        </p:spPr>
      </p:pic>
      <p:pic>
        <p:nvPicPr>
          <p:cNvPr descr="Blue_single_sparkle.png" id="583" name="Google Shape;583;p48"/>
          <p:cNvPicPr preferRelativeResize="0"/>
          <p:nvPr/>
        </p:nvPicPr>
        <p:blipFill rotWithShape="1">
          <a:blip r:embed="rId3">
            <a:alphaModFix/>
          </a:blip>
          <a:srcRect b="0" l="0" r="0" t="0"/>
          <a:stretch/>
        </p:blipFill>
        <p:spPr>
          <a:xfrm>
            <a:off x="17095544" y="6482241"/>
            <a:ext cx="291386" cy="29580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Photo - Five up 1_EH WIP 2">
  <p:cSld name="TITLE_1_1_1_1_1_1_1_1_1_1_1_1_1_1_1_1_1_1_1_1_1_1_1_1_1_1_1_1_1_1_1_1_1_1_1_1_1_1_1_1_1_2_1">
    <p:bg>
      <p:bgPr>
        <a:solidFill>
          <a:srgbClr val="CFE9FE"/>
        </a:solidFill>
      </p:bgPr>
    </p:bg>
    <p:spTree>
      <p:nvGrpSpPr>
        <p:cNvPr id="584" name="Shape 584"/>
        <p:cNvGrpSpPr/>
        <p:nvPr/>
      </p:nvGrpSpPr>
      <p:grpSpPr>
        <a:xfrm>
          <a:off x="0" y="0"/>
          <a:ext cx="0" cy="0"/>
          <a:chOff x="0" y="0"/>
          <a:chExt cx="0" cy="0"/>
        </a:xfrm>
      </p:grpSpPr>
      <p:sp>
        <p:nvSpPr>
          <p:cNvPr id="585" name="Google Shape;585;p49"/>
          <p:cNvSpPr/>
          <p:nvPr/>
        </p:nvSpPr>
        <p:spPr>
          <a:xfrm>
            <a:off x="860310"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86" name="Google Shape;586;p49"/>
          <p:cNvSpPr/>
          <p:nvPr/>
        </p:nvSpPr>
        <p:spPr>
          <a:xfrm>
            <a:off x="7732061"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87" name="Google Shape;587;p49"/>
          <p:cNvSpPr/>
          <p:nvPr/>
        </p:nvSpPr>
        <p:spPr>
          <a:xfrm>
            <a:off x="4296185"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88" name="Google Shape;588;p49"/>
          <p:cNvSpPr/>
          <p:nvPr/>
        </p:nvSpPr>
        <p:spPr>
          <a:xfrm>
            <a:off x="11167937"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89" name="Google Shape;589;p49"/>
          <p:cNvSpPr/>
          <p:nvPr/>
        </p:nvSpPr>
        <p:spPr>
          <a:xfrm>
            <a:off x="14603813" y="2042383"/>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590" name="Google Shape;590;p49"/>
          <p:cNvSpPr/>
          <p:nvPr>
            <p:ph idx="2" type="pic"/>
          </p:nvPr>
        </p:nvSpPr>
        <p:spPr>
          <a:xfrm>
            <a:off x="860108" y="2042228"/>
            <a:ext cx="2857500" cy="2857500"/>
          </a:xfrm>
          <a:prstGeom prst="ellipse">
            <a:avLst/>
          </a:prstGeom>
          <a:noFill/>
          <a:ln>
            <a:noFill/>
          </a:ln>
        </p:spPr>
      </p:sp>
      <p:sp>
        <p:nvSpPr>
          <p:cNvPr id="591" name="Google Shape;591;p49"/>
          <p:cNvSpPr/>
          <p:nvPr>
            <p:ph idx="3" type="pic"/>
          </p:nvPr>
        </p:nvSpPr>
        <p:spPr>
          <a:xfrm>
            <a:off x="4295775" y="2042228"/>
            <a:ext cx="2857500" cy="2857500"/>
          </a:xfrm>
          <a:prstGeom prst="ellipse">
            <a:avLst/>
          </a:prstGeom>
          <a:noFill/>
          <a:ln>
            <a:noFill/>
          </a:ln>
        </p:spPr>
      </p:sp>
      <p:sp>
        <p:nvSpPr>
          <p:cNvPr id="592" name="Google Shape;592;p49"/>
          <p:cNvSpPr/>
          <p:nvPr>
            <p:ph idx="4" type="pic"/>
          </p:nvPr>
        </p:nvSpPr>
        <p:spPr>
          <a:xfrm>
            <a:off x="7732395" y="2042228"/>
            <a:ext cx="2857500" cy="2857500"/>
          </a:xfrm>
          <a:prstGeom prst="ellipse">
            <a:avLst/>
          </a:prstGeom>
          <a:noFill/>
          <a:ln>
            <a:noFill/>
          </a:ln>
        </p:spPr>
      </p:sp>
      <p:sp>
        <p:nvSpPr>
          <p:cNvPr id="593" name="Google Shape;593;p49"/>
          <p:cNvSpPr/>
          <p:nvPr>
            <p:ph idx="5" type="pic"/>
          </p:nvPr>
        </p:nvSpPr>
        <p:spPr>
          <a:xfrm>
            <a:off x="11168063" y="2042228"/>
            <a:ext cx="2857500" cy="2857500"/>
          </a:xfrm>
          <a:prstGeom prst="ellipse">
            <a:avLst/>
          </a:prstGeom>
          <a:noFill/>
          <a:ln>
            <a:noFill/>
          </a:ln>
        </p:spPr>
      </p:sp>
      <p:sp>
        <p:nvSpPr>
          <p:cNvPr id="594" name="Google Shape;594;p49"/>
          <p:cNvSpPr/>
          <p:nvPr>
            <p:ph idx="6" type="pic"/>
          </p:nvPr>
        </p:nvSpPr>
        <p:spPr>
          <a:xfrm>
            <a:off x="14603730" y="2042228"/>
            <a:ext cx="2857500" cy="2857500"/>
          </a:xfrm>
          <a:prstGeom prst="ellipse">
            <a:avLst/>
          </a:prstGeom>
          <a:noFill/>
          <a:ln>
            <a:noFill/>
          </a:ln>
        </p:spPr>
      </p:sp>
      <p:sp>
        <p:nvSpPr>
          <p:cNvPr id="595" name="Google Shape;595;p49"/>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96" name="Google Shape;596;p49"/>
          <p:cNvSpPr txBox="1"/>
          <p:nvPr>
            <p:ph idx="1" type="body"/>
          </p:nvPr>
        </p:nvSpPr>
        <p:spPr>
          <a:xfrm>
            <a:off x="940058"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pic>
        <p:nvPicPr>
          <p:cNvPr id="597" name="Google Shape;597;p49"/>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598" name="Google Shape;598;p49"/>
          <p:cNvSpPr txBox="1"/>
          <p:nvPr>
            <p:ph idx="7" type="body"/>
          </p:nvPr>
        </p:nvSpPr>
        <p:spPr>
          <a:xfrm>
            <a:off x="4375725"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599" name="Google Shape;599;p49"/>
          <p:cNvSpPr txBox="1"/>
          <p:nvPr>
            <p:ph idx="8" type="body"/>
          </p:nvPr>
        </p:nvSpPr>
        <p:spPr>
          <a:xfrm>
            <a:off x="7812345"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00" name="Google Shape;600;p49"/>
          <p:cNvSpPr txBox="1"/>
          <p:nvPr>
            <p:ph idx="9" type="body"/>
          </p:nvPr>
        </p:nvSpPr>
        <p:spPr>
          <a:xfrm>
            <a:off x="11248013"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01" name="Google Shape;601;p49"/>
          <p:cNvSpPr txBox="1"/>
          <p:nvPr>
            <p:ph idx="13" type="body"/>
          </p:nvPr>
        </p:nvSpPr>
        <p:spPr>
          <a:xfrm>
            <a:off x="14683680" y="5083173"/>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02" name="Google Shape;602;p49"/>
          <p:cNvSpPr/>
          <p:nvPr/>
        </p:nvSpPr>
        <p:spPr>
          <a:xfrm>
            <a:off x="851821"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3" name="Google Shape;603;p49"/>
          <p:cNvSpPr/>
          <p:nvPr/>
        </p:nvSpPr>
        <p:spPr>
          <a:xfrm>
            <a:off x="7723572"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4" name="Google Shape;604;p49"/>
          <p:cNvSpPr/>
          <p:nvPr/>
        </p:nvSpPr>
        <p:spPr>
          <a:xfrm>
            <a:off x="4287696"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5" name="Google Shape;605;p49"/>
          <p:cNvSpPr/>
          <p:nvPr/>
        </p:nvSpPr>
        <p:spPr>
          <a:xfrm>
            <a:off x="11159448"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6" name="Google Shape;606;p49"/>
          <p:cNvSpPr/>
          <p:nvPr/>
        </p:nvSpPr>
        <p:spPr>
          <a:xfrm>
            <a:off x="14595324" y="6191439"/>
            <a:ext cx="2857500" cy="2857500"/>
          </a:xfrm>
          <a:prstGeom prst="ellipse">
            <a:avLst/>
          </a:prstGeom>
          <a:solidFill>
            <a:srgbClr val="1AB9FF"/>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07" name="Google Shape;607;p49"/>
          <p:cNvSpPr/>
          <p:nvPr>
            <p:ph idx="14" type="pic"/>
          </p:nvPr>
        </p:nvSpPr>
        <p:spPr>
          <a:xfrm>
            <a:off x="851618" y="6191283"/>
            <a:ext cx="2857500" cy="2857500"/>
          </a:xfrm>
          <a:prstGeom prst="ellipse">
            <a:avLst/>
          </a:prstGeom>
          <a:noFill/>
          <a:ln>
            <a:noFill/>
          </a:ln>
        </p:spPr>
      </p:sp>
      <p:sp>
        <p:nvSpPr>
          <p:cNvPr id="608" name="Google Shape;608;p49"/>
          <p:cNvSpPr/>
          <p:nvPr>
            <p:ph idx="15" type="pic"/>
          </p:nvPr>
        </p:nvSpPr>
        <p:spPr>
          <a:xfrm>
            <a:off x="4287286" y="6191283"/>
            <a:ext cx="2857500" cy="2857500"/>
          </a:xfrm>
          <a:prstGeom prst="ellipse">
            <a:avLst/>
          </a:prstGeom>
          <a:noFill/>
          <a:ln>
            <a:noFill/>
          </a:ln>
        </p:spPr>
      </p:sp>
      <p:sp>
        <p:nvSpPr>
          <p:cNvPr id="609" name="Google Shape;609;p49"/>
          <p:cNvSpPr/>
          <p:nvPr>
            <p:ph idx="16" type="pic"/>
          </p:nvPr>
        </p:nvSpPr>
        <p:spPr>
          <a:xfrm>
            <a:off x="7723906" y="6191283"/>
            <a:ext cx="2857500" cy="2857500"/>
          </a:xfrm>
          <a:prstGeom prst="ellipse">
            <a:avLst/>
          </a:prstGeom>
          <a:noFill/>
          <a:ln>
            <a:noFill/>
          </a:ln>
        </p:spPr>
      </p:sp>
      <p:sp>
        <p:nvSpPr>
          <p:cNvPr id="610" name="Google Shape;610;p49"/>
          <p:cNvSpPr/>
          <p:nvPr>
            <p:ph idx="17" type="pic"/>
          </p:nvPr>
        </p:nvSpPr>
        <p:spPr>
          <a:xfrm>
            <a:off x="11159573" y="6191283"/>
            <a:ext cx="2857500" cy="2857500"/>
          </a:xfrm>
          <a:prstGeom prst="ellipse">
            <a:avLst/>
          </a:prstGeom>
          <a:noFill/>
          <a:ln>
            <a:noFill/>
          </a:ln>
        </p:spPr>
      </p:sp>
      <p:sp>
        <p:nvSpPr>
          <p:cNvPr id="611" name="Google Shape;611;p49"/>
          <p:cNvSpPr/>
          <p:nvPr>
            <p:ph idx="18" type="pic"/>
          </p:nvPr>
        </p:nvSpPr>
        <p:spPr>
          <a:xfrm>
            <a:off x="14595241" y="6191283"/>
            <a:ext cx="2857500" cy="2857500"/>
          </a:xfrm>
          <a:prstGeom prst="ellipse">
            <a:avLst/>
          </a:prstGeom>
          <a:noFill/>
          <a:ln>
            <a:noFill/>
          </a:ln>
        </p:spPr>
      </p:sp>
      <p:sp>
        <p:nvSpPr>
          <p:cNvPr id="612" name="Google Shape;612;p49"/>
          <p:cNvSpPr txBox="1"/>
          <p:nvPr>
            <p:ph idx="19" type="body"/>
          </p:nvPr>
        </p:nvSpPr>
        <p:spPr>
          <a:xfrm>
            <a:off x="931568"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13" name="Google Shape;613;p49"/>
          <p:cNvSpPr txBox="1"/>
          <p:nvPr>
            <p:ph idx="20" type="body"/>
          </p:nvPr>
        </p:nvSpPr>
        <p:spPr>
          <a:xfrm>
            <a:off x="4367236"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14" name="Google Shape;614;p49"/>
          <p:cNvSpPr txBox="1"/>
          <p:nvPr>
            <p:ph idx="21" type="body"/>
          </p:nvPr>
        </p:nvSpPr>
        <p:spPr>
          <a:xfrm>
            <a:off x="7803856"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15" name="Google Shape;615;p49"/>
          <p:cNvSpPr txBox="1"/>
          <p:nvPr>
            <p:ph idx="22" type="body"/>
          </p:nvPr>
        </p:nvSpPr>
        <p:spPr>
          <a:xfrm>
            <a:off x="11239523"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sp>
        <p:nvSpPr>
          <p:cNvPr id="616" name="Google Shape;616;p49"/>
          <p:cNvSpPr txBox="1"/>
          <p:nvPr>
            <p:ph idx="23" type="body"/>
          </p:nvPr>
        </p:nvSpPr>
        <p:spPr>
          <a:xfrm>
            <a:off x="14675191" y="9232229"/>
            <a:ext cx="2697600" cy="535200"/>
          </a:xfrm>
          <a:prstGeom prst="rect">
            <a:avLst/>
          </a:prstGeom>
        </p:spPr>
        <p:txBody>
          <a:bodyPr anchorCtr="0" anchor="t" bIns="0" lIns="0" spcFirstLastPara="1" rIns="0" wrap="square" tIns="0">
            <a:noAutofit/>
          </a:bodyPr>
          <a:lstStyle>
            <a:lvl1pPr indent="-355600" lvl="0" marL="457200" algn="ctr">
              <a:spcBef>
                <a:spcPts val="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1pPr>
            <a:lvl2pPr indent="-355600" lvl="1" marL="914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2pPr>
            <a:lvl3pPr indent="-355600" lvl="2" marL="1371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3pPr>
            <a:lvl4pPr indent="-355600" lvl="3" marL="18288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4pPr>
            <a:lvl5pPr indent="-355600" lvl="4" marL="2286000" algn="ctr">
              <a:spcBef>
                <a:spcPts val="1800"/>
              </a:spcBef>
              <a:spcAft>
                <a:spcPts val="0"/>
              </a:spcAft>
              <a:buClr>
                <a:schemeClr val="dk1"/>
              </a:buClr>
              <a:buSzPts val="2000"/>
              <a:buFont typeface="Avant Garde Demi SFDC"/>
              <a:buChar char="○"/>
              <a:defRPr>
                <a:solidFill>
                  <a:schemeClr val="dk1"/>
                </a:solidFill>
                <a:latin typeface="Avant Garde Demi SFDC"/>
                <a:ea typeface="Avant Garde Demi SFDC"/>
                <a:cs typeface="Avant Garde Demi SFDC"/>
                <a:sym typeface="Avant Garde Demi SFDC"/>
              </a:defRPr>
            </a:lvl5pPr>
            <a:lvl6pPr indent="-355600" lvl="5" marL="27432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6pPr>
            <a:lvl7pPr indent="-355600" lvl="6" marL="32004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7pPr>
            <a:lvl8pPr indent="-355600" lvl="7" marL="3657600" algn="ctr">
              <a:spcBef>
                <a:spcPts val="1800"/>
              </a:spcBef>
              <a:spcAft>
                <a:spcPts val="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8pPr>
            <a:lvl9pPr indent="-355600" lvl="8" marL="4114800" algn="ctr">
              <a:spcBef>
                <a:spcPts val="1800"/>
              </a:spcBef>
              <a:spcAft>
                <a:spcPts val="1800"/>
              </a:spcAft>
              <a:buClr>
                <a:schemeClr val="dk1"/>
              </a:buClr>
              <a:buSzPts val="2000"/>
              <a:buFont typeface="Avant Garde Demi SFDC"/>
              <a:buChar char="■"/>
              <a:defRPr sz="2000">
                <a:solidFill>
                  <a:schemeClr val="dk1"/>
                </a:solidFill>
                <a:latin typeface="Avant Garde Demi SFDC"/>
                <a:ea typeface="Avant Garde Demi SFDC"/>
                <a:cs typeface="Avant Garde Demi SFDC"/>
                <a:sym typeface="Avant Garde Demi SFDC"/>
              </a:defRPr>
            </a:lvl9pPr>
          </a:lstStyle>
          <a:p/>
        </p:txBody>
      </p:sp>
      <p:pic>
        <p:nvPicPr>
          <p:cNvPr descr="Blue_single_sparkle.png" id="617" name="Google Shape;617;p49"/>
          <p:cNvPicPr preferRelativeResize="0"/>
          <p:nvPr/>
        </p:nvPicPr>
        <p:blipFill rotWithShape="1">
          <a:blip r:embed="rId3">
            <a:alphaModFix/>
          </a:blip>
          <a:srcRect b="0" l="0" r="0" t="0"/>
          <a:stretch/>
        </p:blipFill>
        <p:spPr>
          <a:xfrm>
            <a:off x="17260565" y="2057965"/>
            <a:ext cx="527290" cy="535279"/>
          </a:xfrm>
          <a:prstGeom prst="rect">
            <a:avLst/>
          </a:prstGeom>
          <a:noFill/>
          <a:ln>
            <a:noFill/>
          </a:ln>
        </p:spPr>
      </p:pic>
      <p:pic>
        <p:nvPicPr>
          <p:cNvPr descr="Blue_single_sparkle.png" id="618" name="Google Shape;618;p49"/>
          <p:cNvPicPr preferRelativeResize="0"/>
          <p:nvPr/>
        </p:nvPicPr>
        <p:blipFill rotWithShape="1">
          <a:blip r:embed="rId3">
            <a:alphaModFix/>
          </a:blip>
          <a:srcRect b="0" l="0" r="0" t="0"/>
          <a:stretch/>
        </p:blipFill>
        <p:spPr>
          <a:xfrm>
            <a:off x="13495094" y="1898603"/>
            <a:ext cx="291386" cy="295801"/>
          </a:xfrm>
          <a:prstGeom prst="rect">
            <a:avLst/>
          </a:prstGeom>
          <a:noFill/>
          <a:ln>
            <a:noFill/>
          </a:ln>
        </p:spPr>
      </p:pic>
      <p:pic>
        <p:nvPicPr>
          <p:cNvPr descr="Blue_single_sparkle.png" id="619" name="Google Shape;619;p49"/>
          <p:cNvPicPr preferRelativeResize="0"/>
          <p:nvPr/>
        </p:nvPicPr>
        <p:blipFill rotWithShape="1">
          <a:blip r:embed="rId3">
            <a:alphaModFix/>
          </a:blip>
          <a:srcRect b="0" l="0" r="0" t="0"/>
          <a:stretch/>
        </p:blipFill>
        <p:spPr>
          <a:xfrm>
            <a:off x="568912" y="4228303"/>
            <a:ext cx="291386" cy="295801"/>
          </a:xfrm>
          <a:prstGeom prst="rect">
            <a:avLst/>
          </a:prstGeom>
          <a:noFill/>
          <a:ln>
            <a:noFill/>
          </a:ln>
        </p:spPr>
      </p:pic>
      <p:pic>
        <p:nvPicPr>
          <p:cNvPr descr="Blue_single_sparkle.png" id="620" name="Google Shape;620;p49"/>
          <p:cNvPicPr preferRelativeResize="0"/>
          <p:nvPr/>
        </p:nvPicPr>
        <p:blipFill rotWithShape="1">
          <a:blip r:embed="rId3">
            <a:alphaModFix/>
          </a:blip>
          <a:srcRect b="0" l="0" r="0" t="0"/>
          <a:stretch/>
        </p:blipFill>
        <p:spPr>
          <a:xfrm>
            <a:off x="17651734" y="1670202"/>
            <a:ext cx="291386" cy="295801"/>
          </a:xfrm>
          <a:prstGeom prst="rect">
            <a:avLst/>
          </a:prstGeom>
          <a:noFill/>
          <a:ln>
            <a:noFill/>
          </a:ln>
        </p:spPr>
      </p:pic>
      <p:pic>
        <p:nvPicPr>
          <p:cNvPr descr="Blue_single_sparkle.png" id="621" name="Google Shape;621;p49"/>
          <p:cNvPicPr preferRelativeResize="0"/>
          <p:nvPr/>
        </p:nvPicPr>
        <p:blipFill rotWithShape="1">
          <a:blip r:embed="rId3">
            <a:alphaModFix/>
          </a:blip>
          <a:srcRect b="0" l="0" r="0" t="0"/>
          <a:stretch/>
        </p:blipFill>
        <p:spPr>
          <a:xfrm>
            <a:off x="10205860" y="4585004"/>
            <a:ext cx="291386" cy="295801"/>
          </a:xfrm>
          <a:prstGeom prst="rect">
            <a:avLst/>
          </a:prstGeom>
          <a:noFill/>
          <a:ln>
            <a:noFill/>
          </a:ln>
        </p:spPr>
      </p:pic>
      <p:pic>
        <p:nvPicPr>
          <p:cNvPr descr="Blue_single_sparkle.png" id="622" name="Google Shape;622;p49"/>
          <p:cNvPicPr preferRelativeResize="0"/>
          <p:nvPr/>
        </p:nvPicPr>
        <p:blipFill rotWithShape="1">
          <a:blip r:embed="rId3">
            <a:alphaModFix/>
          </a:blip>
          <a:srcRect b="0" l="0" r="0" t="0"/>
          <a:stretch/>
        </p:blipFill>
        <p:spPr>
          <a:xfrm>
            <a:off x="13716003" y="4465277"/>
            <a:ext cx="527290" cy="535279"/>
          </a:xfrm>
          <a:prstGeom prst="rect">
            <a:avLst/>
          </a:prstGeom>
          <a:noFill/>
          <a:ln>
            <a:noFill/>
          </a:ln>
        </p:spPr>
      </p:pic>
      <p:pic>
        <p:nvPicPr>
          <p:cNvPr descr="Blue_single_sparkle.png" id="623" name="Google Shape;623;p49"/>
          <p:cNvPicPr preferRelativeResize="0"/>
          <p:nvPr/>
        </p:nvPicPr>
        <p:blipFill rotWithShape="1">
          <a:blip r:embed="rId3">
            <a:alphaModFix/>
          </a:blip>
          <a:srcRect b="0" l="0" r="0" t="0"/>
          <a:stretch/>
        </p:blipFill>
        <p:spPr>
          <a:xfrm>
            <a:off x="851619" y="4704753"/>
            <a:ext cx="291386" cy="295801"/>
          </a:xfrm>
          <a:prstGeom prst="rect">
            <a:avLst/>
          </a:prstGeom>
          <a:noFill/>
          <a:ln>
            <a:noFill/>
          </a:ln>
        </p:spPr>
      </p:pic>
      <p:pic>
        <p:nvPicPr>
          <p:cNvPr descr="Blue_single_sparkle.png" id="624" name="Google Shape;624;p49"/>
          <p:cNvPicPr preferRelativeResize="0"/>
          <p:nvPr/>
        </p:nvPicPr>
        <p:blipFill rotWithShape="1">
          <a:blip r:embed="rId3">
            <a:alphaModFix/>
          </a:blip>
          <a:srcRect b="0" l="0" r="0" t="0"/>
          <a:stretch/>
        </p:blipFill>
        <p:spPr>
          <a:xfrm>
            <a:off x="489053" y="8527902"/>
            <a:ext cx="527290" cy="535279"/>
          </a:xfrm>
          <a:prstGeom prst="rect">
            <a:avLst/>
          </a:prstGeom>
          <a:noFill/>
          <a:ln>
            <a:noFill/>
          </a:ln>
        </p:spPr>
      </p:pic>
      <p:pic>
        <p:nvPicPr>
          <p:cNvPr descr="Blue_single_sparkle.png" id="625" name="Google Shape;625;p49"/>
          <p:cNvPicPr preferRelativeResize="0"/>
          <p:nvPr/>
        </p:nvPicPr>
        <p:blipFill rotWithShape="1">
          <a:blip r:embed="rId3">
            <a:alphaModFix/>
          </a:blip>
          <a:srcRect b="0" l="0" r="0" t="0"/>
          <a:stretch/>
        </p:blipFill>
        <p:spPr>
          <a:xfrm>
            <a:off x="6932500" y="6463684"/>
            <a:ext cx="250800" cy="254608"/>
          </a:xfrm>
          <a:prstGeom prst="rect">
            <a:avLst/>
          </a:prstGeom>
          <a:noFill/>
          <a:ln>
            <a:noFill/>
          </a:ln>
        </p:spPr>
      </p:pic>
      <p:pic>
        <p:nvPicPr>
          <p:cNvPr descr="Blue_single_sparkle.png" id="626" name="Google Shape;626;p49"/>
          <p:cNvPicPr preferRelativeResize="0"/>
          <p:nvPr/>
        </p:nvPicPr>
        <p:blipFill rotWithShape="1">
          <a:blip r:embed="rId3">
            <a:alphaModFix/>
          </a:blip>
          <a:srcRect b="0" l="0" r="0" t="0"/>
          <a:stretch/>
        </p:blipFill>
        <p:spPr>
          <a:xfrm>
            <a:off x="7584362" y="8710603"/>
            <a:ext cx="291386" cy="295801"/>
          </a:xfrm>
          <a:prstGeom prst="rect">
            <a:avLst/>
          </a:prstGeom>
          <a:noFill/>
          <a:ln>
            <a:noFill/>
          </a:ln>
        </p:spPr>
      </p:pic>
      <p:pic>
        <p:nvPicPr>
          <p:cNvPr descr="Blue_single_sparkle.png" id="627" name="Google Shape;627;p49"/>
          <p:cNvPicPr preferRelativeResize="0"/>
          <p:nvPr/>
        </p:nvPicPr>
        <p:blipFill rotWithShape="1">
          <a:blip r:embed="rId3">
            <a:alphaModFix/>
          </a:blip>
          <a:srcRect b="0" l="0" r="0" t="0"/>
          <a:stretch/>
        </p:blipFill>
        <p:spPr>
          <a:xfrm>
            <a:off x="14853361" y="8881803"/>
            <a:ext cx="291386" cy="2958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Speaker 1">
  <p:cSld name="TITLE_1_1_1_1_1_1_1_1_1_1_1_1_1_1_1_1_1_1_1_1_1_1_1_1_1_1_1_1_1_1_1_1_1_1_1_1_1_1_1_1_1_1">
    <p:bg>
      <p:bgPr>
        <a:solidFill>
          <a:srgbClr val="CFE9FE"/>
        </a:solidFill>
      </p:bgPr>
    </p:bg>
    <p:spTree>
      <p:nvGrpSpPr>
        <p:cNvPr id="628" name="Shape 628"/>
        <p:cNvGrpSpPr/>
        <p:nvPr/>
      </p:nvGrpSpPr>
      <p:grpSpPr>
        <a:xfrm>
          <a:off x="0" y="0"/>
          <a:ext cx="0" cy="0"/>
          <a:chOff x="0" y="0"/>
          <a:chExt cx="0" cy="0"/>
        </a:xfrm>
      </p:grpSpPr>
      <p:sp>
        <p:nvSpPr>
          <p:cNvPr id="629" name="Google Shape;629;p50"/>
          <p:cNvSpPr/>
          <p:nvPr/>
        </p:nvSpPr>
        <p:spPr>
          <a:xfrm>
            <a:off x="6597668" y="1405013"/>
            <a:ext cx="5092800" cy="5092800"/>
          </a:xfrm>
          <a:prstGeom prst="ellipse">
            <a:avLst/>
          </a:prstGeom>
          <a:solidFill>
            <a:srgbClr val="F6BC06"/>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30" name="Google Shape;630;p50"/>
          <p:cNvSpPr txBox="1"/>
          <p:nvPr>
            <p:ph type="title"/>
          </p:nvPr>
        </p:nvSpPr>
        <p:spPr>
          <a:xfrm>
            <a:off x="1572577" y="7182802"/>
            <a:ext cx="15142800" cy="805800"/>
          </a:xfrm>
          <a:prstGeom prst="rect">
            <a:avLst/>
          </a:prstGeom>
        </p:spPr>
        <p:txBody>
          <a:bodyPr anchorCtr="0" anchor="b" bIns="0" lIns="0" spcFirstLastPara="1" rIns="0" wrap="square" tIns="0">
            <a:noAutofit/>
          </a:bodyPr>
          <a:lstStyle>
            <a:lvl1pPr lvl="0" rtl="0" algn="ctr">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31" name="Google Shape;631;p50"/>
          <p:cNvSpPr txBox="1"/>
          <p:nvPr>
            <p:ph idx="1" type="subTitle"/>
          </p:nvPr>
        </p:nvSpPr>
        <p:spPr>
          <a:xfrm>
            <a:off x="5431155" y="8030528"/>
            <a:ext cx="7425600" cy="896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SzPts val="3600"/>
              <a:buNone/>
              <a:defRPr sz="3600"/>
            </a:lvl1pPr>
            <a:lvl2pPr lvl="1" rtl="0" algn="ctr">
              <a:spcBef>
                <a:spcPts val="0"/>
              </a:spcBef>
              <a:spcAft>
                <a:spcPts val="0"/>
              </a:spcAft>
              <a:buSzPts val="2600"/>
              <a:buNone/>
              <a:defRPr/>
            </a:lvl2pPr>
            <a:lvl3pPr lvl="2" rtl="0" algn="ctr">
              <a:spcBef>
                <a:spcPts val="1800"/>
              </a:spcBef>
              <a:spcAft>
                <a:spcPts val="0"/>
              </a:spcAft>
              <a:buSzPts val="2400"/>
              <a:buNone/>
              <a:defRPr/>
            </a:lvl3pPr>
            <a:lvl4pPr lvl="3" rtl="0" algn="ctr">
              <a:spcBef>
                <a:spcPts val="1800"/>
              </a:spcBef>
              <a:spcAft>
                <a:spcPts val="0"/>
              </a:spcAft>
              <a:buSzPts val="2200"/>
              <a:buNone/>
              <a:defRPr/>
            </a:lvl4pPr>
            <a:lvl5pPr lvl="4" rtl="0" algn="ctr">
              <a:spcBef>
                <a:spcPts val="1800"/>
              </a:spcBef>
              <a:spcAft>
                <a:spcPts val="0"/>
              </a:spcAft>
              <a:buSzPts val="2000"/>
              <a:buNone/>
              <a:defRPr/>
            </a:lvl5pPr>
            <a:lvl6pPr lvl="5" rtl="0" algn="ctr">
              <a:spcBef>
                <a:spcPts val="1800"/>
              </a:spcBef>
              <a:spcAft>
                <a:spcPts val="0"/>
              </a:spcAft>
              <a:buSzPts val="1800"/>
              <a:buNone/>
              <a:defRPr/>
            </a:lvl6pPr>
            <a:lvl7pPr lvl="6" rtl="0" algn="ctr">
              <a:spcBef>
                <a:spcPts val="1800"/>
              </a:spcBef>
              <a:spcAft>
                <a:spcPts val="0"/>
              </a:spcAft>
              <a:buSzPts val="1800"/>
              <a:buNone/>
              <a:defRPr/>
            </a:lvl7pPr>
            <a:lvl8pPr lvl="7" rtl="0" algn="ctr">
              <a:spcBef>
                <a:spcPts val="1800"/>
              </a:spcBef>
              <a:spcAft>
                <a:spcPts val="0"/>
              </a:spcAft>
              <a:buSzPts val="1800"/>
              <a:buNone/>
              <a:defRPr/>
            </a:lvl8pPr>
            <a:lvl9pPr lvl="8" rtl="0" algn="ctr">
              <a:spcBef>
                <a:spcPts val="1800"/>
              </a:spcBef>
              <a:spcAft>
                <a:spcPts val="1800"/>
              </a:spcAft>
              <a:buSzPts val="1800"/>
              <a:buNone/>
              <a:defRPr/>
            </a:lvl9pPr>
          </a:lstStyle>
          <a:p/>
        </p:txBody>
      </p:sp>
      <p:sp>
        <p:nvSpPr>
          <p:cNvPr id="632" name="Google Shape;632;p50"/>
          <p:cNvSpPr/>
          <p:nvPr>
            <p:ph idx="2" type="pic"/>
          </p:nvPr>
        </p:nvSpPr>
        <p:spPr>
          <a:xfrm>
            <a:off x="6597968" y="1404938"/>
            <a:ext cx="5093100" cy="5093100"/>
          </a:xfrm>
          <a:prstGeom prst="ellipse">
            <a:avLst/>
          </a:prstGeom>
          <a:noFill/>
          <a:ln>
            <a:noFill/>
          </a:ln>
        </p:spPr>
      </p:sp>
      <p:pic>
        <p:nvPicPr>
          <p:cNvPr id="633" name="Google Shape;633;p50"/>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8eddf9cd5d8993598fe8b721e932338b28a73d3f.png" id="634" name="Google Shape;634;p50"/>
          <p:cNvPicPr preferRelativeResize="0"/>
          <p:nvPr/>
        </p:nvPicPr>
        <p:blipFill rotWithShape="1">
          <a:blip r:embed="rId3">
            <a:alphaModFix/>
          </a:blip>
          <a:srcRect b="2170" l="0" r="20382" t="9239"/>
          <a:stretch/>
        </p:blipFill>
        <p:spPr>
          <a:xfrm flipH="1" rot="-597649">
            <a:off x="5596100" y="5701376"/>
            <a:ext cx="1044882" cy="1162700"/>
          </a:xfrm>
          <a:custGeom>
            <a:rect b="b" l="l" r="r" t="t"/>
            <a:pathLst>
              <a:path extrusionOk="0" h="21600" w="21600">
                <a:moveTo>
                  <a:pt x="10487" y="0"/>
                </a:moveTo>
                <a:lnTo>
                  <a:pt x="2048" y="8248"/>
                </a:lnTo>
                <a:lnTo>
                  <a:pt x="0" y="9137"/>
                </a:lnTo>
                <a:lnTo>
                  <a:pt x="2" y="12915"/>
                </a:lnTo>
                <a:lnTo>
                  <a:pt x="580" y="13821"/>
                </a:lnTo>
                <a:lnTo>
                  <a:pt x="11215" y="21600"/>
                </a:lnTo>
                <a:lnTo>
                  <a:pt x="15652" y="15525"/>
                </a:lnTo>
                <a:lnTo>
                  <a:pt x="21600" y="9518"/>
                </a:lnTo>
                <a:lnTo>
                  <a:pt x="15376" y="7106"/>
                </a:lnTo>
                <a:lnTo>
                  <a:pt x="10487" y="0"/>
                </a:lnTo>
                <a:close/>
              </a:path>
            </a:pathLst>
          </a:custGeom>
          <a:noFill/>
          <a:ln>
            <a:noFill/>
          </a:ln>
        </p:spPr>
      </p:pic>
      <p:pic>
        <p:nvPicPr>
          <p:cNvPr descr="8eddf9cd5d8993598fe8b721e932338b28a73d3f.png" id="635" name="Google Shape;635;p50"/>
          <p:cNvPicPr preferRelativeResize="0"/>
          <p:nvPr/>
        </p:nvPicPr>
        <p:blipFill rotWithShape="1">
          <a:blip r:embed="rId3">
            <a:alphaModFix/>
          </a:blip>
          <a:srcRect b="2196" l="0" r="20413" t="9229"/>
          <a:stretch/>
        </p:blipFill>
        <p:spPr>
          <a:xfrm rot="-2746721">
            <a:off x="5245125" y="5371239"/>
            <a:ext cx="575979" cy="641012"/>
          </a:xfrm>
          <a:custGeom>
            <a:rect b="b" l="l" r="r" t="t"/>
            <a:pathLst>
              <a:path extrusionOk="0" h="21600" w="21600">
                <a:moveTo>
                  <a:pt x="10490" y="0"/>
                </a:moveTo>
                <a:lnTo>
                  <a:pt x="2058" y="8247"/>
                </a:lnTo>
                <a:lnTo>
                  <a:pt x="0" y="9142"/>
                </a:lnTo>
                <a:lnTo>
                  <a:pt x="4" y="12920"/>
                </a:lnTo>
                <a:lnTo>
                  <a:pt x="585" y="13821"/>
                </a:lnTo>
                <a:lnTo>
                  <a:pt x="11219" y="21600"/>
                </a:lnTo>
                <a:lnTo>
                  <a:pt x="15658" y="15531"/>
                </a:lnTo>
                <a:lnTo>
                  <a:pt x="21600" y="9522"/>
                </a:lnTo>
                <a:lnTo>
                  <a:pt x="15376" y="7105"/>
                </a:lnTo>
                <a:lnTo>
                  <a:pt x="10490" y="0"/>
                </a:lnTo>
                <a:close/>
              </a:path>
            </a:pathLst>
          </a:custGeom>
          <a:noFill/>
          <a:ln>
            <a:noFill/>
          </a:ln>
        </p:spPr>
      </p:pic>
      <p:pic>
        <p:nvPicPr>
          <p:cNvPr descr="8eddf9cd5d8993598fe8b721e932338b28a73d3f.png" id="636" name="Google Shape;636;p50"/>
          <p:cNvPicPr preferRelativeResize="0"/>
          <p:nvPr/>
        </p:nvPicPr>
        <p:blipFill rotWithShape="1">
          <a:blip r:embed="rId3">
            <a:alphaModFix/>
          </a:blip>
          <a:srcRect b="2153" l="23" r="20389" t="9225"/>
          <a:stretch/>
        </p:blipFill>
        <p:spPr>
          <a:xfrm rot="-2746521">
            <a:off x="11678628" y="2347531"/>
            <a:ext cx="474057" cy="527862"/>
          </a:xfrm>
          <a:custGeom>
            <a:rect b="b" l="l" r="r" t="t"/>
            <a:pathLst>
              <a:path extrusionOk="0" h="21600" w="21600">
                <a:moveTo>
                  <a:pt x="10478" y="0"/>
                </a:moveTo>
                <a:lnTo>
                  <a:pt x="2040" y="8247"/>
                </a:lnTo>
                <a:lnTo>
                  <a:pt x="1" y="9135"/>
                </a:lnTo>
                <a:lnTo>
                  <a:pt x="0" y="12912"/>
                </a:lnTo>
                <a:lnTo>
                  <a:pt x="580" y="13819"/>
                </a:lnTo>
                <a:lnTo>
                  <a:pt x="11210" y="21600"/>
                </a:lnTo>
                <a:lnTo>
                  <a:pt x="15659" y="15524"/>
                </a:lnTo>
                <a:lnTo>
                  <a:pt x="21600" y="9517"/>
                </a:lnTo>
                <a:lnTo>
                  <a:pt x="15367" y="7109"/>
                </a:lnTo>
                <a:lnTo>
                  <a:pt x="10478" y="0"/>
                </a:lnTo>
                <a:close/>
              </a:path>
            </a:pathLst>
          </a:custGeom>
          <a:noFill/>
          <a:ln>
            <a:noFill/>
          </a:ln>
        </p:spPr>
      </p:pic>
      <p:pic>
        <p:nvPicPr>
          <p:cNvPr descr="8eddf9cd5d8993598fe8b721e932338b28a73d3f.png" id="637" name="Google Shape;637;p50"/>
          <p:cNvPicPr preferRelativeResize="0"/>
          <p:nvPr/>
        </p:nvPicPr>
        <p:blipFill rotWithShape="1">
          <a:blip r:embed="rId3">
            <a:alphaModFix/>
          </a:blip>
          <a:srcRect b="2196" l="7" r="20405" t="9245"/>
          <a:stretch/>
        </p:blipFill>
        <p:spPr>
          <a:xfrm rot="666881">
            <a:off x="6153616" y="5194806"/>
            <a:ext cx="463041" cy="515262"/>
          </a:xfrm>
          <a:custGeom>
            <a:rect b="b" l="l" r="r" t="t"/>
            <a:pathLst>
              <a:path extrusionOk="0" h="21600" w="21600">
                <a:moveTo>
                  <a:pt x="10492" y="0"/>
                </a:moveTo>
                <a:lnTo>
                  <a:pt x="2045" y="8248"/>
                </a:lnTo>
                <a:lnTo>
                  <a:pt x="3" y="9139"/>
                </a:lnTo>
                <a:lnTo>
                  <a:pt x="0" y="12919"/>
                </a:lnTo>
                <a:lnTo>
                  <a:pt x="578" y="13824"/>
                </a:lnTo>
                <a:lnTo>
                  <a:pt x="11221" y="21600"/>
                </a:lnTo>
                <a:lnTo>
                  <a:pt x="15664" y="15533"/>
                </a:lnTo>
                <a:lnTo>
                  <a:pt x="21600" y="9518"/>
                </a:lnTo>
                <a:lnTo>
                  <a:pt x="15375" y="7109"/>
                </a:lnTo>
                <a:lnTo>
                  <a:pt x="10492" y="0"/>
                </a:lnTo>
                <a:close/>
              </a:path>
            </a:pathLst>
          </a:custGeom>
          <a:noFill/>
          <a:ln>
            <a:noFill/>
          </a:ln>
        </p:spPr>
      </p:pic>
      <p:pic>
        <p:nvPicPr>
          <p:cNvPr descr="8eddf9cd5d8993598fe8b721e932338b28a73d3f.png" id="638" name="Google Shape;638;p50"/>
          <p:cNvPicPr preferRelativeResize="0"/>
          <p:nvPr/>
        </p:nvPicPr>
        <p:blipFill rotWithShape="1">
          <a:blip r:embed="rId3">
            <a:alphaModFix/>
          </a:blip>
          <a:srcRect b="2187" l="0" r="20401" t="9230"/>
          <a:stretch/>
        </p:blipFill>
        <p:spPr>
          <a:xfrm rot="-368769">
            <a:off x="11829207" y="1506232"/>
            <a:ext cx="996629" cy="1109169"/>
          </a:xfrm>
          <a:custGeom>
            <a:rect b="b" l="l" r="r" t="t"/>
            <a:pathLst>
              <a:path extrusionOk="0" h="21600" w="21600">
                <a:moveTo>
                  <a:pt x="10488" y="0"/>
                </a:moveTo>
                <a:lnTo>
                  <a:pt x="2051" y="8248"/>
                </a:lnTo>
                <a:lnTo>
                  <a:pt x="1" y="9140"/>
                </a:lnTo>
                <a:lnTo>
                  <a:pt x="0" y="12921"/>
                </a:lnTo>
                <a:lnTo>
                  <a:pt x="580" y="13820"/>
                </a:lnTo>
                <a:lnTo>
                  <a:pt x="11216" y="21600"/>
                </a:lnTo>
                <a:lnTo>
                  <a:pt x="15661" y="15525"/>
                </a:lnTo>
                <a:lnTo>
                  <a:pt x="21600" y="9519"/>
                </a:lnTo>
                <a:lnTo>
                  <a:pt x="15374" y="7106"/>
                </a:lnTo>
                <a:lnTo>
                  <a:pt x="10488" y="0"/>
                </a:lnTo>
                <a:close/>
              </a:path>
            </a:pathLst>
          </a:cu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Basic - White">
  <p:cSld name="TITLE_1_1_1_1_1_1_3">
    <p:bg>
      <p:bgPr>
        <a:solidFill>
          <a:schemeClr val="lt1"/>
        </a:solidFill>
      </p:bgPr>
    </p:bg>
    <p:spTree>
      <p:nvGrpSpPr>
        <p:cNvPr id="56" name="Shape 56"/>
        <p:cNvGrpSpPr/>
        <p:nvPr/>
      </p:nvGrpSpPr>
      <p:grpSpPr>
        <a:xfrm>
          <a:off x="0" y="0"/>
          <a:ext cx="0" cy="0"/>
          <a:chOff x="0" y="0"/>
          <a:chExt cx="0" cy="0"/>
        </a:xfrm>
      </p:grpSpPr>
      <p:sp>
        <p:nvSpPr>
          <p:cNvPr id="57" name="Google Shape;57;p6"/>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8" name="Google Shape;58;p6"/>
          <p:cNvSpPr txBox="1"/>
          <p:nvPr>
            <p:ph idx="1" type="subTitle"/>
          </p:nvPr>
        </p:nvSpPr>
        <p:spPr>
          <a:xfrm>
            <a:off x="857250" y="1704975"/>
            <a:ext cx="15144900" cy="762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59" name="Google Shape;59;p6"/>
          <p:cNvSpPr txBox="1"/>
          <p:nvPr>
            <p:ph idx="2" type="body"/>
          </p:nvPr>
        </p:nvSpPr>
        <p:spPr>
          <a:xfrm>
            <a:off x="857250" y="2814638"/>
            <a:ext cx="16573500" cy="63294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60" name="Google Shape;60;p6"/>
          <p:cNvSpPr txBox="1"/>
          <p:nvPr>
            <p:ph idx="3"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61" name="Google Shape;61;p6"/>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Speaker 2">
  <p:cSld name="TITLE_1_1_1_1_1_1_1_1_1_1_1_1_1_1_1_1_1_1_1_1_1_1_1_1_1_1_1_1_1_1_1_1_1_1_1_1_1_1_1_1_1_1_1">
    <p:bg>
      <p:bgPr>
        <a:solidFill>
          <a:srgbClr val="CFE9FE"/>
        </a:solidFill>
      </p:bgPr>
    </p:bg>
    <p:spTree>
      <p:nvGrpSpPr>
        <p:cNvPr id="639" name="Shape 639"/>
        <p:cNvGrpSpPr/>
        <p:nvPr/>
      </p:nvGrpSpPr>
      <p:grpSpPr>
        <a:xfrm>
          <a:off x="0" y="0"/>
          <a:ext cx="0" cy="0"/>
          <a:chOff x="0" y="0"/>
          <a:chExt cx="0" cy="0"/>
        </a:xfrm>
      </p:grpSpPr>
      <p:sp>
        <p:nvSpPr>
          <p:cNvPr id="640" name="Google Shape;640;p51"/>
          <p:cNvSpPr/>
          <p:nvPr/>
        </p:nvSpPr>
        <p:spPr>
          <a:xfrm>
            <a:off x="2308285" y="1405013"/>
            <a:ext cx="5092800" cy="5092800"/>
          </a:xfrm>
          <a:prstGeom prst="ellipse">
            <a:avLst/>
          </a:prstGeom>
          <a:solidFill>
            <a:srgbClr val="D892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41" name="Google Shape;641;p51"/>
          <p:cNvSpPr/>
          <p:nvPr/>
        </p:nvSpPr>
        <p:spPr>
          <a:xfrm>
            <a:off x="10883122" y="1404988"/>
            <a:ext cx="5092800" cy="5092800"/>
          </a:xfrm>
          <a:prstGeom prst="ellipse">
            <a:avLst/>
          </a:prstGeom>
          <a:solidFill>
            <a:srgbClr val="D892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642" name="Google Shape;642;p51"/>
          <p:cNvSpPr/>
          <p:nvPr>
            <p:ph idx="2" type="pic"/>
          </p:nvPr>
        </p:nvSpPr>
        <p:spPr>
          <a:xfrm>
            <a:off x="2307907" y="1404938"/>
            <a:ext cx="5093100" cy="5093100"/>
          </a:xfrm>
          <a:prstGeom prst="ellipse">
            <a:avLst/>
          </a:prstGeom>
          <a:noFill/>
          <a:ln>
            <a:noFill/>
          </a:ln>
        </p:spPr>
      </p:sp>
      <p:sp>
        <p:nvSpPr>
          <p:cNvPr id="643" name="Google Shape;643;p51"/>
          <p:cNvSpPr/>
          <p:nvPr>
            <p:ph idx="3" type="pic"/>
          </p:nvPr>
        </p:nvSpPr>
        <p:spPr>
          <a:xfrm>
            <a:off x="10883265" y="1404938"/>
            <a:ext cx="5093100" cy="5093100"/>
          </a:xfrm>
          <a:prstGeom prst="ellipse">
            <a:avLst/>
          </a:prstGeom>
          <a:noFill/>
          <a:ln>
            <a:noFill/>
          </a:ln>
        </p:spPr>
      </p:sp>
      <p:sp>
        <p:nvSpPr>
          <p:cNvPr id="644" name="Google Shape;644;p51"/>
          <p:cNvSpPr txBox="1"/>
          <p:nvPr>
            <p:ph type="title"/>
          </p:nvPr>
        </p:nvSpPr>
        <p:spPr>
          <a:xfrm>
            <a:off x="671513" y="6835140"/>
            <a:ext cx="8365800" cy="1416300"/>
          </a:xfrm>
          <a:prstGeom prst="rect">
            <a:avLst/>
          </a:prstGeom>
        </p:spPr>
        <p:txBody>
          <a:bodyPr anchorCtr="0" anchor="b" bIns="0" lIns="0" spcFirstLastPara="1" rIns="0" wrap="square" tIns="0">
            <a:noAutofit/>
          </a:bodyPr>
          <a:lstStyle>
            <a:lvl1pPr lvl="0" rtl="0" algn="ctr">
              <a:lnSpc>
                <a:spcPct val="90000"/>
              </a:lnSpc>
              <a:spcBef>
                <a:spcPts val="0"/>
              </a:spcBef>
              <a:spcAft>
                <a:spcPts val="0"/>
              </a:spcAft>
              <a:buSzPts val="5000"/>
              <a:buNone/>
              <a:defRPr sz="50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45" name="Google Shape;645;p51"/>
          <p:cNvSpPr txBox="1"/>
          <p:nvPr>
            <p:ph idx="1" type="subTitle"/>
          </p:nvPr>
        </p:nvSpPr>
        <p:spPr>
          <a:xfrm>
            <a:off x="1687830" y="8301990"/>
            <a:ext cx="6333300" cy="8961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SzPts val="3200"/>
              <a:buNone/>
              <a:defRPr sz="3200"/>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646" name="Google Shape;646;p51"/>
          <p:cNvSpPr txBox="1"/>
          <p:nvPr>
            <p:ph idx="4" type="title"/>
          </p:nvPr>
        </p:nvSpPr>
        <p:spPr>
          <a:xfrm>
            <a:off x="9246870" y="6835140"/>
            <a:ext cx="8365800" cy="1416300"/>
          </a:xfrm>
          <a:prstGeom prst="rect">
            <a:avLst/>
          </a:prstGeom>
        </p:spPr>
        <p:txBody>
          <a:bodyPr anchorCtr="0" anchor="b" bIns="0" lIns="0" spcFirstLastPara="1" rIns="0" wrap="square" tIns="0">
            <a:noAutofit/>
          </a:bodyPr>
          <a:lstStyle>
            <a:lvl1pPr lvl="0" rtl="0" algn="ctr">
              <a:lnSpc>
                <a:spcPct val="90000"/>
              </a:lnSpc>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647" name="Google Shape;647;p51"/>
          <p:cNvSpPr txBox="1"/>
          <p:nvPr>
            <p:ph idx="5" type="subTitle"/>
          </p:nvPr>
        </p:nvSpPr>
        <p:spPr>
          <a:xfrm>
            <a:off x="10263188" y="8301990"/>
            <a:ext cx="6333300" cy="896400"/>
          </a:xfrm>
          <a:prstGeom prst="rect">
            <a:avLst/>
          </a:prstGeom>
        </p:spPr>
        <p:txBody>
          <a:bodyPr anchorCtr="0" anchor="t" bIns="0" lIns="0" spcFirstLastPara="1" rIns="0" wrap="square" tIns="0">
            <a:noAutofit/>
          </a:bodyPr>
          <a:lstStyle>
            <a:lvl1pPr lvl="0" rtl="0" algn="ctr">
              <a:lnSpc>
                <a:spcPct val="90000"/>
              </a:lnSpc>
              <a:spcBef>
                <a:spcPts val="0"/>
              </a:spcBef>
              <a:spcAft>
                <a:spcPts val="0"/>
              </a:spcAft>
              <a:buSzPts val="3200"/>
              <a:buNone/>
              <a:defRPr sz="3200"/>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pic>
        <p:nvPicPr>
          <p:cNvPr id="648" name="Google Shape;648;p51"/>
          <p:cNvPicPr preferRelativeResize="0"/>
          <p:nvPr/>
        </p:nvPicPr>
        <p:blipFill>
          <a:blip r:embed="rId2">
            <a:alphaModFix/>
          </a:blip>
          <a:stretch>
            <a:fillRect/>
          </a:stretch>
        </p:blipFill>
        <p:spPr>
          <a:xfrm>
            <a:off x="16550000" y="848191"/>
            <a:ext cx="953599" cy="667523"/>
          </a:xfrm>
          <a:prstGeom prst="rect">
            <a:avLst/>
          </a:prstGeom>
          <a:noFill/>
          <a:ln>
            <a:noFill/>
          </a:ln>
        </p:spPr>
      </p:pic>
      <p:pic>
        <p:nvPicPr>
          <p:cNvPr descr="Blue_single_sparkle.png" id="649" name="Google Shape;649;p51"/>
          <p:cNvPicPr preferRelativeResize="0"/>
          <p:nvPr/>
        </p:nvPicPr>
        <p:blipFill rotWithShape="1">
          <a:blip r:embed="rId3">
            <a:alphaModFix/>
          </a:blip>
          <a:srcRect b="0" l="0" r="0" t="0"/>
          <a:stretch/>
        </p:blipFill>
        <p:spPr>
          <a:xfrm rot="975911">
            <a:off x="1987655" y="5372886"/>
            <a:ext cx="952501" cy="966932"/>
          </a:xfrm>
          <a:prstGeom prst="rect">
            <a:avLst/>
          </a:prstGeom>
          <a:noFill/>
          <a:ln>
            <a:noFill/>
          </a:ln>
        </p:spPr>
      </p:pic>
      <p:pic>
        <p:nvPicPr>
          <p:cNvPr descr="Blue_single_sparkle.png" id="650" name="Google Shape;650;p51"/>
          <p:cNvPicPr preferRelativeResize="0"/>
          <p:nvPr/>
        </p:nvPicPr>
        <p:blipFill rotWithShape="1">
          <a:blip r:embed="rId3">
            <a:alphaModFix/>
          </a:blip>
          <a:srcRect b="0" l="0" r="0" t="0"/>
          <a:stretch/>
        </p:blipFill>
        <p:spPr>
          <a:xfrm rot="-4372338">
            <a:off x="1158910" y="5922811"/>
            <a:ext cx="506674" cy="514351"/>
          </a:xfrm>
          <a:prstGeom prst="rect">
            <a:avLst/>
          </a:prstGeom>
          <a:noFill/>
          <a:ln>
            <a:noFill/>
          </a:ln>
        </p:spPr>
      </p:pic>
      <p:pic>
        <p:nvPicPr>
          <p:cNvPr descr="Blue_single_sparkle.png" id="651" name="Google Shape;651;p51"/>
          <p:cNvPicPr preferRelativeResize="0"/>
          <p:nvPr/>
        </p:nvPicPr>
        <p:blipFill rotWithShape="1">
          <a:blip r:embed="rId3">
            <a:alphaModFix/>
          </a:blip>
          <a:srcRect b="0" l="0" r="0" t="0"/>
          <a:stretch/>
        </p:blipFill>
        <p:spPr>
          <a:xfrm>
            <a:off x="1406754" y="5067925"/>
            <a:ext cx="244157" cy="247856"/>
          </a:xfrm>
          <a:prstGeom prst="rect">
            <a:avLst/>
          </a:prstGeom>
          <a:noFill/>
          <a:ln>
            <a:noFill/>
          </a:ln>
        </p:spPr>
      </p:pic>
      <p:pic>
        <p:nvPicPr>
          <p:cNvPr descr="Blue_single_sparkle.png" id="652" name="Google Shape;652;p51"/>
          <p:cNvPicPr preferRelativeResize="0"/>
          <p:nvPr/>
        </p:nvPicPr>
        <p:blipFill rotWithShape="1">
          <a:blip r:embed="rId3">
            <a:alphaModFix/>
          </a:blip>
          <a:srcRect b="0" l="0" r="0" t="0"/>
          <a:stretch/>
        </p:blipFill>
        <p:spPr>
          <a:xfrm rot="487676">
            <a:off x="15996935" y="2151677"/>
            <a:ext cx="314851" cy="319644"/>
          </a:xfrm>
          <a:prstGeom prst="rect">
            <a:avLst/>
          </a:prstGeom>
          <a:noFill/>
          <a:ln>
            <a:noFill/>
          </a:ln>
        </p:spPr>
      </p:pic>
      <p:pic>
        <p:nvPicPr>
          <p:cNvPr descr="Blue_single_sparkle.png" id="653" name="Google Shape;653;p51"/>
          <p:cNvPicPr preferRelativeResize="0"/>
          <p:nvPr/>
        </p:nvPicPr>
        <p:blipFill rotWithShape="1">
          <a:blip r:embed="rId3">
            <a:alphaModFix/>
          </a:blip>
          <a:srcRect b="0" l="0" r="0" t="0"/>
          <a:stretch/>
        </p:blipFill>
        <p:spPr>
          <a:xfrm rot="-949177">
            <a:off x="15128112" y="1342107"/>
            <a:ext cx="798583" cy="810682"/>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Agenda">
  <p:cSld name="TITLE_1_1_1_1_1_1_1_1_1_1_1_1_1_1_1_1_1_1_1_1_1_1_1_1_1_1_1_1_1_1_1_1_1_1_1_1_1_1_1_1_1_1_1_1">
    <p:bg>
      <p:bgPr>
        <a:solidFill>
          <a:srgbClr val="CFE9FE"/>
        </a:solidFill>
      </p:bgPr>
    </p:bg>
    <p:spTree>
      <p:nvGrpSpPr>
        <p:cNvPr id="654" name="Shape 654"/>
        <p:cNvGrpSpPr/>
        <p:nvPr/>
      </p:nvGrpSpPr>
      <p:grpSpPr>
        <a:xfrm>
          <a:off x="0" y="0"/>
          <a:ext cx="0" cy="0"/>
          <a:chOff x="0" y="0"/>
          <a:chExt cx="0" cy="0"/>
        </a:xfrm>
      </p:grpSpPr>
      <p:sp>
        <p:nvSpPr>
          <p:cNvPr id="655" name="Google Shape;655;p52"/>
          <p:cNvSpPr/>
          <p:nvPr/>
        </p:nvSpPr>
        <p:spPr>
          <a:xfrm>
            <a:off x="576133" y="576418"/>
            <a:ext cx="6445008" cy="9134154"/>
          </a:xfrm>
          <a:custGeom>
            <a:rect b="b" l="l" r="r" t="t"/>
            <a:pathLst>
              <a:path extrusionOk="0" h="21600" w="21600">
                <a:moveTo>
                  <a:pt x="0" y="635"/>
                </a:moveTo>
                <a:cubicBezTo>
                  <a:pt x="0" y="460"/>
                  <a:pt x="101" y="301"/>
                  <a:pt x="264" y="186"/>
                </a:cubicBezTo>
                <a:cubicBezTo>
                  <a:pt x="427" y="71"/>
                  <a:pt x="652" y="0"/>
                  <a:pt x="900" y="0"/>
                </a:cubicBezTo>
                <a:lnTo>
                  <a:pt x="20700" y="0"/>
                </a:lnTo>
                <a:cubicBezTo>
                  <a:pt x="20948" y="0"/>
                  <a:pt x="21173" y="71"/>
                  <a:pt x="21336" y="186"/>
                </a:cubicBezTo>
                <a:cubicBezTo>
                  <a:pt x="21499" y="301"/>
                  <a:pt x="21600" y="460"/>
                  <a:pt x="21600" y="635"/>
                </a:cubicBezTo>
                <a:lnTo>
                  <a:pt x="21600" y="671"/>
                </a:lnTo>
                <a:cubicBezTo>
                  <a:pt x="21600" y="773"/>
                  <a:pt x="21565" y="874"/>
                  <a:pt x="21499" y="965"/>
                </a:cubicBezTo>
                <a:cubicBezTo>
                  <a:pt x="19357" y="3915"/>
                  <a:pt x="18149" y="7258"/>
                  <a:pt x="18149" y="10800"/>
                </a:cubicBezTo>
                <a:cubicBezTo>
                  <a:pt x="18149" y="14342"/>
                  <a:pt x="19357" y="17685"/>
                  <a:pt x="21499" y="20635"/>
                </a:cubicBezTo>
                <a:cubicBezTo>
                  <a:pt x="21565" y="20726"/>
                  <a:pt x="21600" y="20827"/>
                  <a:pt x="21600" y="20929"/>
                </a:cubicBezTo>
                <a:lnTo>
                  <a:pt x="21600" y="20965"/>
                </a:lnTo>
                <a:cubicBezTo>
                  <a:pt x="21600" y="21140"/>
                  <a:pt x="21499" y="21299"/>
                  <a:pt x="21336" y="21414"/>
                </a:cubicBezTo>
                <a:cubicBezTo>
                  <a:pt x="21173" y="21529"/>
                  <a:pt x="20948" y="21600"/>
                  <a:pt x="20700" y="21600"/>
                </a:cubicBezTo>
                <a:lnTo>
                  <a:pt x="900" y="21600"/>
                </a:lnTo>
                <a:cubicBezTo>
                  <a:pt x="652" y="21600"/>
                  <a:pt x="427" y="21529"/>
                  <a:pt x="264" y="21414"/>
                </a:cubicBezTo>
                <a:cubicBezTo>
                  <a:pt x="101" y="21299"/>
                  <a:pt x="0" y="21140"/>
                  <a:pt x="0" y="20965"/>
                </a:cubicBezTo>
                <a:lnTo>
                  <a:pt x="0" y="635"/>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656" name="Google Shape;656;p52"/>
          <p:cNvPicPr preferRelativeResize="0"/>
          <p:nvPr/>
        </p:nvPicPr>
        <p:blipFill>
          <a:blip r:embed="rId2">
            <a:alphaModFix/>
          </a:blip>
          <a:stretch>
            <a:fillRect/>
          </a:stretch>
        </p:blipFill>
        <p:spPr>
          <a:xfrm>
            <a:off x="868675" y="848191"/>
            <a:ext cx="953599" cy="667523"/>
          </a:xfrm>
          <a:prstGeom prst="rect">
            <a:avLst/>
          </a:prstGeom>
          <a:noFill/>
          <a:ln>
            <a:noFill/>
          </a:ln>
        </p:spPr>
      </p:pic>
      <p:pic>
        <p:nvPicPr>
          <p:cNvPr id="657" name="Google Shape;657;p52" title="BE-MVP-Icon-Spark_Redux_V3_STRAIGHT_yellow.png"/>
          <p:cNvPicPr preferRelativeResize="0"/>
          <p:nvPr/>
        </p:nvPicPr>
        <p:blipFill rotWithShape="1">
          <a:blip r:embed="rId3">
            <a:alphaModFix/>
          </a:blip>
          <a:srcRect b="2552" l="0" r="0" t="2552"/>
          <a:stretch/>
        </p:blipFill>
        <p:spPr>
          <a:xfrm rot="498579">
            <a:off x="6165062" y="339421"/>
            <a:ext cx="598900" cy="606563"/>
          </a:xfrm>
          <a:prstGeom prst="rect">
            <a:avLst/>
          </a:prstGeom>
          <a:noFill/>
          <a:ln>
            <a:noFill/>
          </a:ln>
        </p:spPr>
      </p:pic>
      <p:pic>
        <p:nvPicPr>
          <p:cNvPr id="658" name="Google Shape;658;p52" title="BE-MVP-Icon-Spark_Redux_V3_LEFT_yellow.png"/>
          <p:cNvPicPr preferRelativeResize="0"/>
          <p:nvPr/>
        </p:nvPicPr>
        <p:blipFill rotWithShape="1">
          <a:blip r:embed="rId4">
            <a:alphaModFix/>
          </a:blip>
          <a:srcRect b="2615" l="0" r="0" t="2606"/>
          <a:stretch/>
        </p:blipFill>
        <p:spPr>
          <a:xfrm>
            <a:off x="6466012" y="1085550"/>
            <a:ext cx="252400" cy="255327"/>
          </a:xfrm>
          <a:prstGeom prst="rect">
            <a:avLst/>
          </a:prstGeom>
          <a:noFill/>
          <a:ln>
            <a:noFill/>
          </a:ln>
        </p:spPr>
      </p:pic>
      <p:sp>
        <p:nvSpPr>
          <p:cNvPr id="659" name="Google Shape;659;p52"/>
          <p:cNvSpPr txBox="1"/>
          <p:nvPr>
            <p:ph type="title"/>
          </p:nvPr>
        </p:nvSpPr>
        <p:spPr>
          <a:xfrm>
            <a:off x="868680" y="3581400"/>
            <a:ext cx="4692900" cy="3123300"/>
          </a:xfrm>
          <a:prstGeom prst="rect">
            <a:avLst/>
          </a:prstGeom>
        </p:spPr>
        <p:txBody>
          <a:bodyPr anchorCtr="0" anchor="ctr" bIns="0" lIns="0" spcFirstLastPara="1" rIns="0" wrap="square" tIns="0">
            <a:noAutofit/>
          </a:bodyPr>
          <a:lstStyle>
            <a:lvl1pPr lvl="0" rtl="0">
              <a:lnSpc>
                <a:spcPct val="90000"/>
              </a:lnSpc>
              <a:spcBef>
                <a:spcPts val="0"/>
              </a:spcBef>
              <a:spcAft>
                <a:spcPts val="0"/>
              </a:spcAft>
              <a:buClr>
                <a:srgbClr val="0250D9"/>
              </a:buClr>
              <a:buSzPts val="7000"/>
              <a:buNone/>
              <a:defRPr sz="7000">
                <a:solidFill>
                  <a:srgbClr val="0250D9"/>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pic>
        <p:nvPicPr>
          <p:cNvPr id="660" name="Google Shape;660;p52" title="BE-MVP-Icon-Spark_Redux_V3_RIGHT_yellow.png"/>
          <p:cNvPicPr preferRelativeResize="0"/>
          <p:nvPr/>
        </p:nvPicPr>
        <p:blipFill rotWithShape="1">
          <a:blip r:embed="rId5">
            <a:alphaModFix/>
          </a:blip>
          <a:srcRect b="8324" l="17671" r="9186" t="12398"/>
          <a:stretch/>
        </p:blipFill>
        <p:spPr>
          <a:xfrm rot="-6">
            <a:off x="0" y="7905755"/>
            <a:ext cx="1251175" cy="144747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Thank you 2">
  <p:cSld name="TITLE_1_1_1_1_1_1_1_1_1_1_1_1_1_1_1_1_1_1_1_1_1_1_1_1_1_1_1_1_1_1_1_1_1_1_1_1_1_1_1_1_1_1_1_1_1">
    <p:bg>
      <p:bgPr>
        <a:solidFill>
          <a:schemeClr val="accent5"/>
        </a:solidFill>
      </p:bgPr>
    </p:bg>
    <p:spTree>
      <p:nvGrpSpPr>
        <p:cNvPr id="661" name="Shape 661"/>
        <p:cNvGrpSpPr/>
        <p:nvPr/>
      </p:nvGrpSpPr>
      <p:grpSpPr>
        <a:xfrm>
          <a:off x="0" y="0"/>
          <a:ext cx="0" cy="0"/>
          <a:chOff x="0" y="0"/>
          <a:chExt cx="0" cy="0"/>
        </a:xfrm>
      </p:grpSpPr>
      <p:pic>
        <p:nvPicPr>
          <p:cNvPr id="662" name="Google Shape;662;p53"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sp>
        <p:nvSpPr>
          <p:cNvPr id="663" name="Google Shape;663;p53"/>
          <p:cNvSpPr txBox="1"/>
          <p:nvPr/>
        </p:nvSpPr>
        <p:spPr>
          <a:xfrm>
            <a:off x="5437598" y="2962948"/>
            <a:ext cx="765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Than</a:t>
            </a:r>
            <a:endParaRPr sz="1100">
              <a:latin typeface="Avant Garde Demi SFDC"/>
              <a:ea typeface="Avant Garde Demi SFDC"/>
              <a:cs typeface="Avant Garde Demi SFDC"/>
              <a:sym typeface="Avant Garde Demi SFDC"/>
            </a:endParaRPr>
          </a:p>
        </p:txBody>
      </p:sp>
      <p:pic>
        <p:nvPicPr>
          <p:cNvPr descr="Yellow_single_sparkle.png" id="664" name="Google Shape;664;p53"/>
          <p:cNvPicPr preferRelativeResize="0"/>
          <p:nvPr/>
        </p:nvPicPr>
        <p:blipFill rotWithShape="1">
          <a:blip r:embed="rId3">
            <a:alphaModFix/>
          </a:blip>
          <a:srcRect b="0" l="0" r="0" t="0"/>
          <a:stretch/>
        </p:blipFill>
        <p:spPr>
          <a:xfrm>
            <a:off x="13130440" y="2928101"/>
            <a:ext cx="599862" cy="607534"/>
          </a:xfrm>
          <a:prstGeom prst="rect">
            <a:avLst/>
          </a:prstGeom>
          <a:noFill/>
          <a:ln>
            <a:noFill/>
          </a:ln>
        </p:spPr>
      </p:pic>
      <p:pic>
        <p:nvPicPr>
          <p:cNvPr descr="Yellow_single_sparkle.png" id="665" name="Google Shape;665;p53"/>
          <p:cNvPicPr preferRelativeResize="0"/>
          <p:nvPr/>
        </p:nvPicPr>
        <p:blipFill rotWithShape="1">
          <a:blip r:embed="rId3">
            <a:alphaModFix/>
          </a:blip>
          <a:srcRect b="0" l="0" r="0" t="0"/>
          <a:stretch/>
        </p:blipFill>
        <p:spPr>
          <a:xfrm>
            <a:off x="12805910" y="2881030"/>
            <a:ext cx="265074" cy="268465"/>
          </a:xfrm>
          <a:prstGeom prst="rect">
            <a:avLst/>
          </a:prstGeom>
          <a:noFill/>
          <a:ln>
            <a:noFill/>
          </a:ln>
        </p:spPr>
      </p:pic>
      <p:pic>
        <p:nvPicPr>
          <p:cNvPr descr="Yellow_single_sparkle.png" id="666" name="Google Shape;666;p53"/>
          <p:cNvPicPr preferRelativeResize="0"/>
          <p:nvPr/>
        </p:nvPicPr>
        <p:blipFill rotWithShape="1">
          <a:blip r:embed="rId3">
            <a:alphaModFix/>
          </a:blip>
          <a:srcRect b="0" l="0" r="0" t="0"/>
          <a:stretch/>
        </p:blipFill>
        <p:spPr>
          <a:xfrm>
            <a:off x="4827209" y="4659274"/>
            <a:ext cx="800071" cy="810306"/>
          </a:xfrm>
          <a:prstGeom prst="rect">
            <a:avLst/>
          </a:prstGeom>
          <a:noFill/>
          <a:ln>
            <a:noFill/>
          </a:ln>
        </p:spPr>
      </p:pic>
      <p:pic>
        <p:nvPicPr>
          <p:cNvPr descr="Yellow_single_sparkle.png" id="667" name="Google Shape;667;p53"/>
          <p:cNvPicPr preferRelativeResize="0"/>
          <p:nvPr/>
        </p:nvPicPr>
        <p:blipFill rotWithShape="1">
          <a:blip r:embed="rId3">
            <a:alphaModFix/>
          </a:blip>
          <a:srcRect b="0" l="0" r="0" t="0"/>
          <a:stretch/>
        </p:blipFill>
        <p:spPr>
          <a:xfrm>
            <a:off x="4576047" y="5455670"/>
            <a:ext cx="448164" cy="453897"/>
          </a:xfrm>
          <a:prstGeom prst="rect">
            <a:avLst/>
          </a:prstGeom>
          <a:noFill/>
          <a:ln>
            <a:noFill/>
          </a:ln>
        </p:spPr>
      </p:pic>
      <p:pic>
        <p:nvPicPr>
          <p:cNvPr descr="HDD_ATH_SALESFORCE_ICON_AGENTFORCE_V3_R2 3.png" id="668" name="Google Shape;668;p53"/>
          <p:cNvPicPr preferRelativeResize="0"/>
          <p:nvPr/>
        </p:nvPicPr>
        <p:blipFill rotWithShape="1">
          <a:blip r:embed="rId4">
            <a:alphaModFix/>
          </a:blip>
          <a:srcRect b="0" l="0" r="0" t="0"/>
          <a:stretch/>
        </p:blipFill>
        <p:spPr>
          <a:xfrm flipH="1" rot="-2704027">
            <a:off x="5136872" y="5108231"/>
            <a:ext cx="1776925" cy="1763070"/>
          </a:xfrm>
          <a:prstGeom prst="rect">
            <a:avLst/>
          </a:prstGeom>
          <a:noFill/>
          <a:ln>
            <a:noFill/>
          </a:ln>
        </p:spPr>
      </p:pic>
      <p:pic>
        <p:nvPicPr>
          <p:cNvPr id="669" name="Google Shape;669;p53" title="shadow-1.png"/>
          <p:cNvPicPr preferRelativeResize="0"/>
          <p:nvPr/>
        </p:nvPicPr>
        <p:blipFill>
          <a:blip r:embed="rId5">
            <a:alphaModFix/>
          </a:blip>
          <a:stretch>
            <a:fillRect/>
          </a:stretch>
        </p:blipFill>
        <p:spPr>
          <a:xfrm>
            <a:off x="11768803" y="7856964"/>
            <a:ext cx="3771448" cy="548775"/>
          </a:xfrm>
          <a:prstGeom prst="rect">
            <a:avLst/>
          </a:prstGeom>
          <a:noFill/>
          <a:ln>
            <a:noFill/>
          </a:ln>
        </p:spPr>
      </p:pic>
      <p:sp>
        <p:nvSpPr>
          <p:cNvPr id="670" name="Google Shape;670;p53"/>
          <p:cNvSpPr txBox="1"/>
          <p:nvPr/>
        </p:nvSpPr>
        <p:spPr>
          <a:xfrm>
            <a:off x="11103752" y="2961454"/>
            <a:ext cx="17409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k</a:t>
            </a:r>
            <a:endParaRPr sz="1100">
              <a:latin typeface="Avant Garde Demi SFDC"/>
              <a:ea typeface="Avant Garde Demi SFDC"/>
              <a:cs typeface="Avant Garde Demi SFDC"/>
              <a:sym typeface="Avant Garde Demi SFDC"/>
            </a:endParaRPr>
          </a:p>
        </p:txBody>
      </p:sp>
      <p:sp>
        <p:nvSpPr>
          <p:cNvPr id="671" name="Google Shape;671;p53"/>
          <p:cNvSpPr txBox="1"/>
          <p:nvPr/>
        </p:nvSpPr>
        <p:spPr>
          <a:xfrm>
            <a:off x="6062746" y="4628342"/>
            <a:ext cx="2970000" cy="2718000"/>
          </a:xfrm>
          <a:prstGeom prst="rect">
            <a:avLst/>
          </a:prstGeom>
          <a:noFill/>
          <a:ln>
            <a:noFill/>
          </a:ln>
        </p:spPr>
        <p:txBody>
          <a:bodyPr anchorCtr="0" anchor="ctr" bIns="91400" lIns="91400" spcFirstLastPara="1" rIns="91400" wrap="square" tIns="91400">
            <a:noAutofit/>
          </a:bodyPr>
          <a:lstStyle/>
          <a:p>
            <a:pPr indent="0" lvl="0" marL="0" marR="0" rtl="0" algn="ctr">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y</a:t>
            </a:r>
            <a:endParaRPr sz="1100">
              <a:solidFill>
                <a:srgbClr val="FFFFFF"/>
              </a:solidFill>
              <a:latin typeface="Avant Garde Demi SFDC"/>
              <a:ea typeface="Avant Garde Demi SFDC"/>
              <a:cs typeface="Avant Garde Demi SFDC"/>
              <a:sym typeface="Avant Garde Demi SFDC"/>
            </a:endParaRPr>
          </a:p>
        </p:txBody>
      </p:sp>
      <p:sp>
        <p:nvSpPr>
          <p:cNvPr id="672" name="Google Shape;672;p53"/>
          <p:cNvSpPr txBox="1"/>
          <p:nvPr/>
        </p:nvSpPr>
        <p:spPr>
          <a:xfrm>
            <a:off x="8076173" y="4628350"/>
            <a:ext cx="357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ou</a:t>
            </a:r>
            <a:endParaRPr sz="1100">
              <a:solidFill>
                <a:srgbClr val="FFFFFF"/>
              </a:solidFill>
              <a:latin typeface="Avant Garde Demi SFDC"/>
              <a:ea typeface="Avant Garde Demi SFDC"/>
              <a:cs typeface="Avant Garde Demi SFDC"/>
              <a:sym typeface="Avant Garde Demi SFDC"/>
            </a:endParaRPr>
          </a:p>
        </p:txBody>
      </p:sp>
      <p:grpSp>
        <p:nvGrpSpPr>
          <p:cNvPr id="673" name="Google Shape;673;p53"/>
          <p:cNvGrpSpPr/>
          <p:nvPr/>
        </p:nvGrpSpPr>
        <p:grpSpPr>
          <a:xfrm>
            <a:off x="12042648" y="4220617"/>
            <a:ext cx="2453368" cy="3995925"/>
            <a:chOff x="13642848" y="3675888"/>
            <a:chExt cx="3164003" cy="5146072"/>
          </a:xfrm>
        </p:grpSpPr>
        <p:pic>
          <p:nvPicPr>
            <p:cNvPr id="674" name="Google Shape;674;p53" title="Astro_trailblazer.png"/>
            <p:cNvPicPr preferRelativeResize="0"/>
            <p:nvPr/>
          </p:nvPicPr>
          <p:blipFill>
            <a:blip r:embed="rId6">
              <a:alphaModFix/>
            </a:blip>
            <a:stretch>
              <a:fillRect/>
            </a:stretch>
          </p:blipFill>
          <p:spPr>
            <a:xfrm>
              <a:off x="13642848" y="3675888"/>
              <a:ext cx="3163999" cy="5146072"/>
            </a:xfrm>
            <a:prstGeom prst="rect">
              <a:avLst/>
            </a:prstGeom>
            <a:noFill/>
            <a:ln>
              <a:noFill/>
            </a:ln>
          </p:spPr>
        </p:pic>
        <p:pic>
          <p:nvPicPr>
            <p:cNvPr descr="Group" id="675" name="Google Shape;675;p53"/>
            <p:cNvPicPr preferRelativeResize="0"/>
            <p:nvPr/>
          </p:nvPicPr>
          <p:blipFill rotWithShape="1">
            <a:blip r:embed="rId7">
              <a:alphaModFix/>
            </a:blip>
            <a:srcRect b="0" l="0" r="0" t="0"/>
            <a:stretch/>
          </p:blipFill>
          <p:spPr>
            <a:xfrm>
              <a:off x="13740739" y="6261646"/>
              <a:ext cx="2630294" cy="1841599"/>
            </a:xfrm>
            <a:prstGeom prst="rect">
              <a:avLst/>
            </a:prstGeom>
            <a:noFill/>
            <a:ln>
              <a:noFill/>
            </a:ln>
          </p:spPr>
        </p:pic>
        <p:pic>
          <p:nvPicPr>
            <p:cNvPr id="676" name="Google Shape;676;p53" title="Astro_trailblazer_hand.png"/>
            <p:cNvPicPr preferRelativeResize="0"/>
            <p:nvPr/>
          </p:nvPicPr>
          <p:blipFill rotWithShape="1">
            <a:blip r:embed="rId8">
              <a:alphaModFix/>
            </a:blip>
            <a:srcRect b="32104" l="0" r="0" t="32108"/>
            <a:stretch/>
          </p:blipFill>
          <p:spPr>
            <a:xfrm>
              <a:off x="13642850" y="5328124"/>
              <a:ext cx="3164001" cy="1841600"/>
            </a:xfrm>
            <a:prstGeom prst="rect">
              <a:avLst/>
            </a:prstGeom>
            <a:noFill/>
            <a:ln>
              <a:noFill/>
            </a:ln>
          </p:spPr>
        </p:pic>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Thank you 1">
  <p:cSld name="TITLE_1_1_1_1_1_1_1_1_1_1_1_1_1_1_1_1_1_1_1_1_1_1_1_1_1_1_1_1_1_1_1_1_1_1_1_1_1_1_1_1_1_1_1_1_1_1">
    <p:bg>
      <p:bgPr>
        <a:solidFill>
          <a:schemeClr val="accent5"/>
        </a:solidFill>
      </p:bgPr>
    </p:bg>
    <p:spTree>
      <p:nvGrpSpPr>
        <p:cNvPr id="677" name="Shape 677"/>
        <p:cNvGrpSpPr/>
        <p:nvPr/>
      </p:nvGrpSpPr>
      <p:grpSpPr>
        <a:xfrm>
          <a:off x="0" y="0"/>
          <a:ext cx="0" cy="0"/>
          <a:chOff x="0" y="0"/>
          <a:chExt cx="0" cy="0"/>
        </a:xfrm>
      </p:grpSpPr>
      <p:pic>
        <p:nvPicPr>
          <p:cNvPr id="678" name="Google Shape;678;p54"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descr="Yellow_single_sparkle.png" id="679" name="Google Shape;679;p54"/>
          <p:cNvPicPr preferRelativeResize="0"/>
          <p:nvPr/>
        </p:nvPicPr>
        <p:blipFill rotWithShape="1">
          <a:blip r:embed="rId3">
            <a:alphaModFix/>
          </a:blip>
          <a:srcRect b="0" l="0" r="0" t="0"/>
          <a:stretch/>
        </p:blipFill>
        <p:spPr>
          <a:xfrm>
            <a:off x="13026193" y="2928101"/>
            <a:ext cx="599862" cy="607534"/>
          </a:xfrm>
          <a:prstGeom prst="rect">
            <a:avLst/>
          </a:prstGeom>
          <a:noFill/>
          <a:ln>
            <a:noFill/>
          </a:ln>
        </p:spPr>
      </p:pic>
      <p:pic>
        <p:nvPicPr>
          <p:cNvPr descr="Yellow_single_sparkle.png" id="680" name="Google Shape;680;p54"/>
          <p:cNvPicPr preferRelativeResize="0"/>
          <p:nvPr/>
        </p:nvPicPr>
        <p:blipFill rotWithShape="1">
          <a:blip r:embed="rId3">
            <a:alphaModFix/>
          </a:blip>
          <a:srcRect b="0" l="0" r="0" t="0"/>
          <a:stretch/>
        </p:blipFill>
        <p:spPr>
          <a:xfrm>
            <a:off x="12701663" y="2881030"/>
            <a:ext cx="265074" cy="268465"/>
          </a:xfrm>
          <a:prstGeom prst="rect">
            <a:avLst/>
          </a:prstGeom>
          <a:noFill/>
          <a:ln>
            <a:noFill/>
          </a:ln>
        </p:spPr>
      </p:pic>
      <p:pic>
        <p:nvPicPr>
          <p:cNvPr descr="Yellow_single_sparkle.png" id="681" name="Google Shape;681;p54"/>
          <p:cNvPicPr preferRelativeResize="0"/>
          <p:nvPr/>
        </p:nvPicPr>
        <p:blipFill rotWithShape="1">
          <a:blip r:embed="rId3">
            <a:alphaModFix/>
          </a:blip>
          <a:srcRect b="0" l="0" r="0" t="0"/>
          <a:stretch/>
        </p:blipFill>
        <p:spPr>
          <a:xfrm>
            <a:off x="5392021" y="5427419"/>
            <a:ext cx="800071" cy="810306"/>
          </a:xfrm>
          <a:prstGeom prst="rect">
            <a:avLst/>
          </a:prstGeom>
          <a:noFill/>
          <a:ln>
            <a:noFill/>
          </a:ln>
        </p:spPr>
      </p:pic>
      <p:pic>
        <p:nvPicPr>
          <p:cNvPr descr="Yellow_single_sparkle.png" id="682" name="Google Shape;682;p54"/>
          <p:cNvPicPr preferRelativeResize="0"/>
          <p:nvPr/>
        </p:nvPicPr>
        <p:blipFill rotWithShape="1">
          <a:blip r:embed="rId3">
            <a:alphaModFix/>
          </a:blip>
          <a:srcRect b="0" l="0" r="0" t="0"/>
          <a:stretch/>
        </p:blipFill>
        <p:spPr>
          <a:xfrm>
            <a:off x="4395307" y="5026412"/>
            <a:ext cx="448164" cy="453897"/>
          </a:xfrm>
          <a:prstGeom prst="rect">
            <a:avLst/>
          </a:prstGeom>
          <a:noFill/>
          <a:ln>
            <a:noFill/>
          </a:ln>
        </p:spPr>
      </p:pic>
      <p:pic>
        <p:nvPicPr>
          <p:cNvPr descr="pasted-movie.png" id="683" name="Google Shape;683;p54"/>
          <p:cNvPicPr preferRelativeResize="0"/>
          <p:nvPr/>
        </p:nvPicPr>
        <p:blipFill rotWithShape="1">
          <a:blip r:embed="rId4">
            <a:alphaModFix/>
          </a:blip>
          <a:srcRect b="0" l="0" r="0" t="0"/>
          <a:stretch/>
        </p:blipFill>
        <p:spPr>
          <a:xfrm>
            <a:off x="8397397" y="2061311"/>
            <a:ext cx="1360423" cy="952500"/>
          </a:xfrm>
          <a:prstGeom prst="rect">
            <a:avLst/>
          </a:prstGeom>
          <a:noFill/>
          <a:ln>
            <a:noFill/>
          </a:ln>
        </p:spPr>
      </p:pic>
      <p:sp>
        <p:nvSpPr>
          <p:cNvPr id="684" name="Google Shape;684;p54"/>
          <p:cNvSpPr txBox="1"/>
          <p:nvPr/>
        </p:nvSpPr>
        <p:spPr>
          <a:xfrm>
            <a:off x="5437598" y="2962948"/>
            <a:ext cx="765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Than</a:t>
            </a:r>
            <a:endParaRPr sz="1100">
              <a:latin typeface="Avant Garde Demi SFDC"/>
              <a:ea typeface="Avant Garde Demi SFDC"/>
              <a:cs typeface="Avant Garde Demi SFDC"/>
              <a:sym typeface="Avant Garde Demi SFDC"/>
            </a:endParaRPr>
          </a:p>
        </p:txBody>
      </p:sp>
      <p:sp>
        <p:nvSpPr>
          <p:cNvPr id="685" name="Google Shape;685;p54"/>
          <p:cNvSpPr txBox="1"/>
          <p:nvPr/>
        </p:nvSpPr>
        <p:spPr>
          <a:xfrm>
            <a:off x="11103752" y="2961454"/>
            <a:ext cx="17409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k</a:t>
            </a:r>
            <a:endParaRPr sz="1100">
              <a:latin typeface="Avant Garde Demi SFDC"/>
              <a:ea typeface="Avant Garde Demi SFDC"/>
              <a:cs typeface="Avant Garde Demi SFDC"/>
              <a:sym typeface="Avant Garde Demi SFDC"/>
            </a:endParaRPr>
          </a:p>
        </p:txBody>
      </p:sp>
      <p:sp>
        <p:nvSpPr>
          <p:cNvPr id="686" name="Google Shape;686;p54"/>
          <p:cNvSpPr txBox="1"/>
          <p:nvPr/>
        </p:nvSpPr>
        <p:spPr>
          <a:xfrm>
            <a:off x="6062746" y="4628342"/>
            <a:ext cx="2970000" cy="2718000"/>
          </a:xfrm>
          <a:prstGeom prst="rect">
            <a:avLst/>
          </a:prstGeom>
          <a:noFill/>
          <a:ln>
            <a:noFill/>
          </a:ln>
        </p:spPr>
        <p:txBody>
          <a:bodyPr anchorCtr="0" anchor="ctr" bIns="91400" lIns="91400" spcFirstLastPara="1" rIns="91400" wrap="square" tIns="91400">
            <a:noAutofit/>
          </a:bodyPr>
          <a:lstStyle/>
          <a:p>
            <a:pPr indent="0" lvl="0" marL="0" marR="0" rtl="0" algn="ctr">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y</a:t>
            </a:r>
            <a:endParaRPr sz="1100">
              <a:solidFill>
                <a:srgbClr val="FFFFFF"/>
              </a:solidFill>
              <a:latin typeface="Avant Garde Demi SFDC"/>
              <a:ea typeface="Avant Garde Demi SFDC"/>
              <a:cs typeface="Avant Garde Demi SFDC"/>
              <a:sym typeface="Avant Garde Demi SFDC"/>
            </a:endParaRPr>
          </a:p>
        </p:txBody>
      </p:sp>
      <p:sp>
        <p:nvSpPr>
          <p:cNvPr id="687" name="Google Shape;687;p54"/>
          <p:cNvSpPr txBox="1"/>
          <p:nvPr/>
        </p:nvSpPr>
        <p:spPr>
          <a:xfrm>
            <a:off x="8076173" y="4628350"/>
            <a:ext cx="357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ou</a:t>
            </a:r>
            <a:endParaRPr sz="1100">
              <a:solidFill>
                <a:srgbClr val="FFFFFF"/>
              </a:solidFill>
              <a:latin typeface="Avant Garde Demi SFDC"/>
              <a:ea typeface="Avant Garde Demi SFDC"/>
              <a:cs typeface="Avant Garde Demi SFDC"/>
              <a:sym typeface="Avant Garde Demi SFDC"/>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Thank you - Photos 6">
  <p:cSld name="TITLE_1_1_1_1_1_1_1_1_1_1_1_1_1_1_1_1_1_1_1_1_1_1_1_1_1_1_1_1_1_1_1_1_1_1_1_1_1_1_1_1_1_1_1_1_1_1_1">
    <p:bg>
      <p:bgPr>
        <a:solidFill>
          <a:schemeClr val="accent5"/>
        </a:solidFill>
      </p:bgPr>
    </p:bg>
    <p:spTree>
      <p:nvGrpSpPr>
        <p:cNvPr id="688" name="Shape 688"/>
        <p:cNvGrpSpPr/>
        <p:nvPr/>
      </p:nvGrpSpPr>
      <p:grpSpPr>
        <a:xfrm>
          <a:off x="0" y="0"/>
          <a:ext cx="0" cy="0"/>
          <a:chOff x="0" y="0"/>
          <a:chExt cx="0" cy="0"/>
        </a:xfrm>
      </p:grpSpPr>
      <p:pic>
        <p:nvPicPr>
          <p:cNvPr id="689" name="Google Shape;689;p55"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descr="Yellow_single_sparkle.png" id="690" name="Google Shape;690;p55"/>
          <p:cNvPicPr preferRelativeResize="0"/>
          <p:nvPr/>
        </p:nvPicPr>
        <p:blipFill rotWithShape="1">
          <a:blip r:embed="rId3">
            <a:alphaModFix/>
          </a:blip>
          <a:srcRect b="0" l="0" r="0" t="0"/>
          <a:stretch/>
        </p:blipFill>
        <p:spPr>
          <a:xfrm>
            <a:off x="13026193" y="2928101"/>
            <a:ext cx="599862" cy="607534"/>
          </a:xfrm>
          <a:prstGeom prst="rect">
            <a:avLst/>
          </a:prstGeom>
          <a:noFill/>
          <a:ln>
            <a:noFill/>
          </a:ln>
        </p:spPr>
      </p:pic>
      <p:pic>
        <p:nvPicPr>
          <p:cNvPr descr="Yellow_single_sparkle.png" id="691" name="Google Shape;691;p55"/>
          <p:cNvPicPr preferRelativeResize="0"/>
          <p:nvPr/>
        </p:nvPicPr>
        <p:blipFill rotWithShape="1">
          <a:blip r:embed="rId3">
            <a:alphaModFix/>
          </a:blip>
          <a:srcRect b="0" l="0" r="0" t="0"/>
          <a:stretch/>
        </p:blipFill>
        <p:spPr>
          <a:xfrm>
            <a:off x="12701663" y="2881030"/>
            <a:ext cx="265074" cy="268465"/>
          </a:xfrm>
          <a:prstGeom prst="rect">
            <a:avLst/>
          </a:prstGeom>
          <a:noFill/>
          <a:ln>
            <a:noFill/>
          </a:ln>
        </p:spPr>
      </p:pic>
      <p:pic>
        <p:nvPicPr>
          <p:cNvPr descr="Yellow_single_sparkle.png" id="692" name="Google Shape;692;p55"/>
          <p:cNvPicPr preferRelativeResize="0"/>
          <p:nvPr/>
        </p:nvPicPr>
        <p:blipFill rotWithShape="1">
          <a:blip r:embed="rId3">
            <a:alphaModFix/>
          </a:blip>
          <a:srcRect b="0" l="0" r="0" t="0"/>
          <a:stretch/>
        </p:blipFill>
        <p:spPr>
          <a:xfrm>
            <a:off x="4654833" y="4738344"/>
            <a:ext cx="800071" cy="810306"/>
          </a:xfrm>
          <a:prstGeom prst="rect">
            <a:avLst/>
          </a:prstGeom>
          <a:noFill/>
          <a:ln>
            <a:noFill/>
          </a:ln>
        </p:spPr>
      </p:pic>
      <p:pic>
        <p:nvPicPr>
          <p:cNvPr descr="Yellow_single_sparkle.png" id="693" name="Google Shape;693;p55"/>
          <p:cNvPicPr preferRelativeResize="0"/>
          <p:nvPr/>
        </p:nvPicPr>
        <p:blipFill rotWithShape="1">
          <a:blip r:embed="rId3">
            <a:alphaModFix/>
          </a:blip>
          <a:srcRect b="0" l="0" r="0" t="0"/>
          <a:stretch/>
        </p:blipFill>
        <p:spPr>
          <a:xfrm>
            <a:off x="4123832" y="4093512"/>
            <a:ext cx="448164" cy="453897"/>
          </a:xfrm>
          <a:prstGeom prst="rect">
            <a:avLst/>
          </a:prstGeom>
          <a:noFill/>
          <a:ln>
            <a:noFill/>
          </a:ln>
        </p:spPr>
      </p:pic>
      <p:pic>
        <p:nvPicPr>
          <p:cNvPr descr="pasted-movie.png" id="694" name="Google Shape;694;p55"/>
          <p:cNvPicPr preferRelativeResize="0"/>
          <p:nvPr/>
        </p:nvPicPr>
        <p:blipFill rotWithShape="1">
          <a:blip r:embed="rId4">
            <a:alphaModFix/>
          </a:blip>
          <a:srcRect b="0" l="0" r="0" t="0"/>
          <a:stretch/>
        </p:blipFill>
        <p:spPr>
          <a:xfrm>
            <a:off x="8397397" y="2061311"/>
            <a:ext cx="1360423" cy="952500"/>
          </a:xfrm>
          <a:prstGeom prst="rect">
            <a:avLst/>
          </a:prstGeom>
          <a:noFill/>
          <a:ln>
            <a:noFill/>
          </a:ln>
        </p:spPr>
      </p:pic>
      <p:sp>
        <p:nvSpPr>
          <p:cNvPr id="695" name="Google Shape;695;p55"/>
          <p:cNvSpPr txBox="1"/>
          <p:nvPr/>
        </p:nvSpPr>
        <p:spPr>
          <a:xfrm>
            <a:off x="5437598" y="2962948"/>
            <a:ext cx="765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Than</a:t>
            </a:r>
            <a:endParaRPr sz="1100">
              <a:latin typeface="Avant Garde Demi SFDC"/>
              <a:ea typeface="Avant Garde Demi SFDC"/>
              <a:cs typeface="Avant Garde Demi SFDC"/>
              <a:sym typeface="Avant Garde Demi SFDC"/>
            </a:endParaRPr>
          </a:p>
        </p:txBody>
      </p:sp>
      <p:sp>
        <p:nvSpPr>
          <p:cNvPr id="696" name="Google Shape;696;p55"/>
          <p:cNvSpPr txBox="1"/>
          <p:nvPr/>
        </p:nvSpPr>
        <p:spPr>
          <a:xfrm>
            <a:off x="11103752" y="2961454"/>
            <a:ext cx="17409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k</a:t>
            </a:r>
            <a:endParaRPr sz="1100">
              <a:latin typeface="Avant Garde Demi SFDC"/>
              <a:ea typeface="Avant Garde Demi SFDC"/>
              <a:cs typeface="Avant Garde Demi SFDC"/>
              <a:sym typeface="Avant Garde Demi SFDC"/>
            </a:endParaRPr>
          </a:p>
        </p:txBody>
      </p:sp>
      <p:sp>
        <p:nvSpPr>
          <p:cNvPr id="697" name="Google Shape;697;p55"/>
          <p:cNvSpPr txBox="1"/>
          <p:nvPr/>
        </p:nvSpPr>
        <p:spPr>
          <a:xfrm>
            <a:off x="6062746" y="4628342"/>
            <a:ext cx="2970000" cy="2718000"/>
          </a:xfrm>
          <a:prstGeom prst="rect">
            <a:avLst/>
          </a:prstGeom>
          <a:noFill/>
          <a:ln>
            <a:noFill/>
          </a:ln>
        </p:spPr>
        <p:txBody>
          <a:bodyPr anchorCtr="0" anchor="ctr" bIns="91400" lIns="91400" spcFirstLastPara="1" rIns="91400" wrap="square" tIns="91400">
            <a:noAutofit/>
          </a:bodyPr>
          <a:lstStyle/>
          <a:p>
            <a:pPr indent="0" lvl="0" marL="0" marR="0" rtl="0" algn="ctr">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y</a:t>
            </a:r>
            <a:endParaRPr sz="1100">
              <a:solidFill>
                <a:srgbClr val="FFFFFF"/>
              </a:solidFill>
              <a:latin typeface="Avant Garde Demi SFDC"/>
              <a:ea typeface="Avant Garde Demi SFDC"/>
              <a:cs typeface="Avant Garde Demi SFDC"/>
              <a:sym typeface="Avant Garde Demi SFDC"/>
            </a:endParaRPr>
          </a:p>
        </p:txBody>
      </p:sp>
      <p:sp>
        <p:nvSpPr>
          <p:cNvPr id="698" name="Google Shape;698;p55"/>
          <p:cNvSpPr txBox="1"/>
          <p:nvPr/>
        </p:nvSpPr>
        <p:spPr>
          <a:xfrm>
            <a:off x="8076173" y="4628350"/>
            <a:ext cx="357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ou</a:t>
            </a:r>
            <a:endParaRPr sz="1100">
              <a:solidFill>
                <a:srgbClr val="FFFFFF"/>
              </a:solidFill>
              <a:latin typeface="Avant Garde Demi SFDC"/>
              <a:ea typeface="Avant Garde Demi SFDC"/>
              <a:cs typeface="Avant Garde Demi SFDC"/>
              <a:sym typeface="Avant Garde Demi SFDC"/>
            </a:endParaRPr>
          </a:p>
        </p:txBody>
      </p:sp>
      <p:sp>
        <p:nvSpPr>
          <p:cNvPr id="699" name="Google Shape;699;p55"/>
          <p:cNvSpPr/>
          <p:nvPr>
            <p:ph idx="2" type="pic"/>
          </p:nvPr>
        </p:nvSpPr>
        <p:spPr>
          <a:xfrm>
            <a:off x="2222075" y="1016000"/>
            <a:ext cx="2718000" cy="2718000"/>
          </a:xfrm>
          <a:prstGeom prst="ellipse">
            <a:avLst/>
          </a:prstGeom>
          <a:noFill/>
          <a:ln>
            <a:noFill/>
          </a:ln>
        </p:spPr>
      </p:sp>
      <p:sp>
        <p:nvSpPr>
          <p:cNvPr id="700" name="Google Shape;700;p55"/>
          <p:cNvSpPr/>
          <p:nvPr>
            <p:ph idx="3" type="pic"/>
          </p:nvPr>
        </p:nvSpPr>
        <p:spPr>
          <a:xfrm>
            <a:off x="857250" y="4628350"/>
            <a:ext cx="3400500" cy="3400500"/>
          </a:xfrm>
          <a:prstGeom prst="ellipse">
            <a:avLst/>
          </a:prstGeom>
          <a:noFill/>
          <a:ln>
            <a:noFill/>
          </a:ln>
        </p:spPr>
      </p:sp>
      <p:sp>
        <p:nvSpPr>
          <p:cNvPr id="701" name="Google Shape;701;p55"/>
          <p:cNvSpPr/>
          <p:nvPr>
            <p:ph idx="4" type="pic"/>
          </p:nvPr>
        </p:nvSpPr>
        <p:spPr>
          <a:xfrm>
            <a:off x="12073150" y="5902675"/>
            <a:ext cx="3575100" cy="3575100"/>
          </a:xfrm>
          <a:prstGeom prst="ellipse">
            <a:avLst/>
          </a:prstGeom>
          <a:noFill/>
          <a:ln>
            <a:noFill/>
          </a:ln>
        </p:spPr>
      </p:sp>
      <p:sp>
        <p:nvSpPr>
          <p:cNvPr id="702" name="Google Shape;702;p55"/>
          <p:cNvSpPr/>
          <p:nvPr>
            <p:ph idx="5" type="pic"/>
          </p:nvPr>
        </p:nvSpPr>
        <p:spPr>
          <a:xfrm>
            <a:off x="14272550" y="2881025"/>
            <a:ext cx="2718000" cy="2718000"/>
          </a:xfrm>
          <a:prstGeom prst="ellipse">
            <a:avLst/>
          </a:prstGeom>
          <a:noFill/>
          <a:ln>
            <a:noFill/>
          </a:ln>
        </p:spPr>
      </p:sp>
      <p:sp>
        <p:nvSpPr>
          <p:cNvPr id="703" name="Google Shape;703;p55"/>
          <p:cNvSpPr/>
          <p:nvPr>
            <p:ph idx="6" type="pic"/>
          </p:nvPr>
        </p:nvSpPr>
        <p:spPr>
          <a:xfrm>
            <a:off x="13662425" y="1015988"/>
            <a:ext cx="1360500" cy="1360500"/>
          </a:xfrm>
          <a:prstGeom prst="ellipse">
            <a:avLst/>
          </a:prstGeom>
          <a:noFill/>
          <a:ln>
            <a:noFill/>
          </a:ln>
        </p:spPr>
      </p:sp>
      <p:sp>
        <p:nvSpPr>
          <p:cNvPr id="704" name="Google Shape;704;p55"/>
          <p:cNvSpPr/>
          <p:nvPr>
            <p:ph idx="7" type="pic"/>
          </p:nvPr>
        </p:nvSpPr>
        <p:spPr>
          <a:xfrm>
            <a:off x="4395300" y="7499875"/>
            <a:ext cx="1977900" cy="1977900"/>
          </a:xfrm>
          <a:prstGeom prst="ellipse">
            <a:avLst/>
          </a:prstGeom>
          <a:noFill/>
          <a:ln>
            <a:noFill/>
          </a:ln>
        </p:spPr>
      </p:sp>
      <p:pic>
        <p:nvPicPr>
          <p:cNvPr descr="Yellow_single_sparkle.png" id="705" name="Google Shape;705;p55"/>
          <p:cNvPicPr preferRelativeResize="0"/>
          <p:nvPr/>
        </p:nvPicPr>
        <p:blipFill rotWithShape="1">
          <a:blip r:embed="rId3">
            <a:alphaModFix/>
          </a:blip>
          <a:srcRect b="0" l="0" r="0" t="0"/>
          <a:stretch/>
        </p:blipFill>
        <p:spPr>
          <a:xfrm>
            <a:off x="1490419" y="1221962"/>
            <a:ext cx="448164" cy="453897"/>
          </a:xfrm>
          <a:prstGeom prst="rect">
            <a:avLst/>
          </a:prstGeom>
          <a:noFill/>
          <a:ln>
            <a:noFill/>
          </a:ln>
        </p:spPr>
      </p:pic>
      <p:pic>
        <p:nvPicPr>
          <p:cNvPr descr="Yellow_single_sparkle.png" id="706" name="Google Shape;706;p55"/>
          <p:cNvPicPr preferRelativeResize="0"/>
          <p:nvPr/>
        </p:nvPicPr>
        <p:blipFill rotWithShape="1">
          <a:blip r:embed="rId3">
            <a:alphaModFix/>
          </a:blip>
          <a:srcRect b="0" l="0" r="0" t="0"/>
          <a:stretch/>
        </p:blipFill>
        <p:spPr>
          <a:xfrm>
            <a:off x="16043796" y="8358332"/>
            <a:ext cx="800071" cy="810306"/>
          </a:xfrm>
          <a:prstGeom prst="rect">
            <a:avLst/>
          </a:prstGeom>
          <a:noFill/>
          <a:ln>
            <a:noFill/>
          </a:ln>
        </p:spPr>
      </p:pic>
      <p:pic>
        <p:nvPicPr>
          <p:cNvPr descr="Yellow_single_sparkle.png" id="707" name="Google Shape;707;p55"/>
          <p:cNvPicPr preferRelativeResize="0"/>
          <p:nvPr/>
        </p:nvPicPr>
        <p:blipFill rotWithShape="1">
          <a:blip r:embed="rId3">
            <a:alphaModFix/>
          </a:blip>
          <a:srcRect b="0" l="0" r="0" t="0"/>
          <a:stretch/>
        </p:blipFill>
        <p:spPr>
          <a:xfrm>
            <a:off x="3356994" y="8500362"/>
            <a:ext cx="448164" cy="453897"/>
          </a:xfrm>
          <a:prstGeom prst="rect">
            <a:avLst/>
          </a:prstGeom>
          <a:noFill/>
          <a:ln>
            <a:noFill/>
          </a:ln>
        </p:spPr>
      </p:pic>
      <p:pic>
        <p:nvPicPr>
          <p:cNvPr descr="Yellow_single_sparkle.png" id="708" name="Google Shape;708;p55"/>
          <p:cNvPicPr preferRelativeResize="0"/>
          <p:nvPr/>
        </p:nvPicPr>
        <p:blipFill rotWithShape="1">
          <a:blip r:embed="rId3">
            <a:alphaModFix/>
          </a:blip>
          <a:srcRect b="0" l="0" r="0" t="0"/>
          <a:stretch/>
        </p:blipFill>
        <p:spPr>
          <a:xfrm>
            <a:off x="15553832" y="562112"/>
            <a:ext cx="448164" cy="453897"/>
          </a:xfrm>
          <a:prstGeom prst="rect">
            <a:avLst/>
          </a:prstGeom>
          <a:noFill/>
          <a:ln>
            <a:noFill/>
          </a:ln>
        </p:spPr>
      </p:pic>
      <p:pic>
        <p:nvPicPr>
          <p:cNvPr descr="Yellow_single_sparkle.png" id="709" name="Google Shape;709;p55"/>
          <p:cNvPicPr preferRelativeResize="0"/>
          <p:nvPr/>
        </p:nvPicPr>
        <p:blipFill rotWithShape="1">
          <a:blip r:embed="rId3">
            <a:alphaModFix/>
          </a:blip>
          <a:srcRect b="0" l="0" r="0" t="0"/>
          <a:stretch/>
        </p:blipFill>
        <p:spPr>
          <a:xfrm>
            <a:off x="15648244" y="9191725"/>
            <a:ext cx="448164" cy="45389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Thank you - Photos 10">
  <p:cSld name="TITLE_1_1_1_1_1_1_1_1_1_1_1_1_1_1_1_1_1_1_1_1_1_1_1_1_1_1_1_1_1_1_1_1_1_1_1_1_1_1_1_1_1_1_1_1_1_1_2">
    <p:bg>
      <p:bgPr>
        <a:solidFill>
          <a:schemeClr val="accent5"/>
        </a:solidFill>
      </p:bgPr>
    </p:bg>
    <p:spTree>
      <p:nvGrpSpPr>
        <p:cNvPr id="710" name="Shape 710"/>
        <p:cNvGrpSpPr/>
        <p:nvPr/>
      </p:nvGrpSpPr>
      <p:grpSpPr>
        <a:xfrm>
          <a:off x="0" y="0"/>
          <a:ext cx="0" cy="0"/>
          <a:chOff x="0" y="0"/>
          <a:chExt cx="0" cy="0"/>
        </a:xfrm>
      </p:grpSpPr>
      <p:pic>
        <p:nvPicPr>
          <p:cNvPr id="711" name="Google Shape;711;p56"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descr="Yellow_single_sparkle.png" id="712" name="Google Shape;712;p56"/>
          <p:cNvPicPr preferRelativeResize="0"/>
          <p:nvPr/>
        </p:nvPicPr>
        <p:blipFill rotWithShape="1">
          <a:blip r:embed="rId3">
            <a:alphaModFix/>
          </a:blip>
          <a:srcRect b="0" l="0" r="0" t="0"/>
          <a:stretch/>
        </p:blipFill>
        <p:spPr>
          <a:xfrm>
            <a:off x="13026193" y="2928101"/>
            <a:ext cx="599862" cy="607534"/>
          </a:xfrm>
          <a:prstGeom prst="rect">
            <a:avLst/>
          </a:prstGeom>
          <a:noFill/>
          <a:ln>
            <a:noFill/>
          </a:ln>
        </p:spPr>
      </p:pic>
      <p:pic>
        <p:nvPicPr>
          <p:cNvPr descr="Yellow_single_sparkle.png" id="713" name="Google Shape;713;p56"/>
          <p:cNvPicPr preferRelativeResize="0"/>
          <p:nvPr/>
        </p:nvPicPr>
        <p:blipFill rotWithShape="1">
          <a:blip r:embed="rId3">
            <a:alphaModFix/>
          </a:blip>
          <a:srcRect b="0" l="0" r="0" t="0"/>
          <a:stretch/>
        </p:blipFill>
        <p:spPr>
          <a:xfrm>
            <a:off x="12701663" y="2881030"/>
            <a:ext cx="265074" cy="268465"/>
          </a:xfrm>
          <a:prstGeom prst="rect">
            <a:avLst/>
          </a:prstGeom>
          <a:noFill/>
          <a:ln>
            <a:noFill/>
          </a:ln>
        </p:spPr>
      </p:pic>
      <p:pic>
        <p:nvPicPr>
          <p:cNvPr descr="Yellow_single_sparkle.png" id="714" name="Google Shape;714;p56"/>
          <p:cNvPicPr preferRelativeResize="0"/>
          <p:nvPr/>
        </p:nvPicPr>
        <p:blipFill rotWithShape="1">
          <a:blip r:embed="rId3">
            <a:alphaModFix/>
          </a:blip>
          <a:srcRect b="0" l="0" r="0" t="0"/>
          <a:stretch/>
        </p:blipFill>
        <p:spPr>
          <a:xfrm>
            <a:off x="5004483" y="5478044"/>
            <a:ext cx="800071" cy="810306"/>
          </a:xfrm>
          <a:prstGeom prst="rect">
            <a:avLst/>
          </a:prstGeom>
          <a:noFill/>
          <a:ln>
            <a:noFill/>
          </a:ln>
        </p:spPr>
      </p:pic>
      <p:pic>
        <p:nvPicPr>
          <p:cNvPr descr="Yellow_single_sparkle.png" id="715" name="Google Shape;715;p56"/>
          <p:cNvPicPr preferRelativeResize="0"/>
          <p:nvPr/>
        </p:nvPicPr>
        <p:blipFill rotWithShape="1">
          <a:blip r:embed="rId3">
            <a:alphaModFix/>
          </a:blip>
          <a:srcRect b="0" l="0" r="0" t="0"/>
          <a:stretch/>
        </p:blipFill>
        <p:spPr>
          <a:xfrm>
            <a:off x="4482457" y="5024162"/>
            <a:ext cx="448164" cy="453897"/>
          </a:xfrm>
          <a:prstGeom prst="rect">
            <a:avLst/>
          </a:prstGeom>
          <a:noFill/>
          <a:ln>
            <a:noFill/>
          </a:ln>
        </p:spPr>
      </p:pic>
      <p:pic>
        <p:nvPicPr>
          <p:cNvPr descr="pasted-movie.png" id="716" name="Google Shape;716;p56"/>
          <p:cNvPicPr preferRelativeResize="0"/>
          <p:nvPr/>
        </p:nvPicPr>
        <p:blipFill rotWithShape="1">
          <a:blip r:embed="rId4">
            <a:alphaModFix/>
          </a:blip>
          <a:srcRect b="0" l="0" r="0" t="0"/>
          <a:stretch/>
        </p:blipFill>
        <p:spPr>
          <a:xfrm>
            <a:off x="8397397" y="2061311"/>
            <a:ext cx="1360423" cy="952500"/>
          </a:xfrm>
          <a:prstGeom prst="rect">
            <a:avLst/>
          </a:prstGeom>
          <a:noFill/>
          <a:ln>
            <a:noFill/>
          </a:ln>
        </p:spPr>
      </p:pic>
      <p:sp>
        <p:nvSpPr>
          <p:cNvPr id="717" name="Google Shape;717;p56"/>
          <p:cNvSpPr txBox="1"/>
          <p:nvPr/>
        </p:nvSpPr>
        <p:spPr>
          <a:xfrm>
            <a:off x="5437598" y="2962948"/>
            <a:ext cx="765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Than</a:t>
            </a:r>
            <a:endParaRPr sz="1100">
              <a:latin typeface="Avant Garde Demi SFDC"/>
              <a:ea typeface="Avant Garde Demi SFDC"/>
              <a:cs typeface="Avant Garde Demi SFDC"/>
              <a:sym typeface="Avant Garde Demi SFDC"/>
            </a:endParaRPr>
          </a:p>
        </p:txBody>
      </p:sp>
      <p:sp>
        <p:nvSpPr>
          <p:cNvPr id="718" name="Google Shape;718;p56"/>
          <p:cNvSpPr txBox="1"/>
          <p:nvPr/>
        </p:nvSpPr>
        <p:spPr>
          <a:xfrm>
            <a:off x="11103752" y="2961454"/>
            <a:ext cx="17409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EFE"/>
                </a:solidFill>
                <a:latin typeface="Avant Garde Demi SFDC"/>
                <a:ea typeface="Avant Garde Demi SFDC"/>
                <a:cs typeface="Avant Garde Demi SFDC"/>
                <a:sym typeface="Avant Garde Demi SFDC"/>
              </a:rPr>
              <a:t>k</a:t>
            </a:r>
            <a:endParaRPr sz="1100">
              <a:latin typeface="Avant Garde Demi SFDC"/>
              <a:ea typeface="Avant Garde Demi SFDC"/>
              <a:cs typeface="Avant Garde Demi SFDC"/>
              <a:sym typeface="Avant Garde Demi SFDC"/>
            </a:endParaRPr>
          </a:p>
        </p:txBody>
      </p:sp>
      <p:sp>
        <p:nvSpPr>
          <p:cNvPr id="719" name="Google Shape;719;p56"/>
          <p:cNvSpPr txBox="1"/>
          <p:nvPr/>
        </p:nvSpPr>
        <p:spPr>
          <a:xfrm>
            <a:off x="6062746" y="4628342"/>
            <a:ext cx="2970000" cy="2718000"/>
          </a:xfrm>
          <a:prstGeom prst="rect">
            <a:avLst/>
          </a:prstGeom>
          <a:noFill/>
          <a:ln>
            <a:noFill/>
          </a:ln>
        </p:spPr>
        <p:txBody>
          <a:bodyPr anchorCtr="0" anchor="ctr" bIns="91400" lIns="91400" spcFirstLastPara="1" rIns="91400" wrap="square" tIns="91400">
            <a:noAutofit/>
          </a:bodyPr>
          <a:lstStyle/>
          <a:p>
            <a:pPr indent="0" lvl="0" marL="0" marR="0" rtl="0" algn="ctr">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y</a:t>
            </a:r>
            <a:endParaRPr sz="1100">
              <a:solidFill>
                <a:srgbClr val="FFFFFF"/>
              </a:solidFill>
              <a:latin typeface="Avant Garde Demi SFDC"/>
              <a:ea typeface="Avant Garde Demi SFDC"/>
              <a:cs typeface="Avant Garde Demi SFDC"/>
              <a:sym typeface="Avant Garde Demi SFDC"/>
            </a:endParaRPr>
          </a:p>
        </p:txBody>
      </p:sp>
      <p:sp>
        <p:nvSpPr>
          <p:cNvPr id="720" name="Google Shape;720;p56"/>
          <p:cNvSpPr txBox="1"/>
          <p:nvPr/>
        </p:nvSpPr>
        <p:spPr>
          <a:xfrm>
            <a:off x="8076173" y="4628350"/>
            <a:ext cx="3575100" cy="2718000"/>
          </a:xfrm>
          <a:prstGeom prst="rect">
            <a:avLst/>
          </a:prstGeom>
          <a:noFill/>
          <a:ln>
            <a:noFill/>
          </a:ln>
        </p:spPr>
        <p:txBody>
          <a:bodyPr anchorCtr="0" anchor="ctr" bIns="91400" lIns="91400" spcFirstLastPara="1" rIns="91400" wrap="square" tIns="91400">
            <a:noAutofit/>
          </a:bodyPr>
          <a:lstStyle/>
          <a:p>
            <a:pPr indent="0" lvl="0" marL="0" marR="0" rtl="0" algn="l">
              <a:lnSpc>
                <a:spcPct val="77000"/>
              </a:lnSpc>
              <a:spcBef>
                <a:spcPts val="0"/>
              </a:spcBef>
              <a:spcAft>
                <a:spcPts val="0"/>
              </a:spcAft>
              <a:buClr>
                <a:srgbClr val="FFFEFE"/>
              </a:buClr>
              <a:buSzPts val="19900"/>
              <a:buFont typeface="Questrial"/>
              <a:buNone/>
            </a:pPr>
            <a:r>
              <a:rPr i="0" lang="en" sz="19900" u="none" cap="none" strike="noStrike">
                <a:solidFill>
                  <a:srgbClr val="FFFFFF"/>
                </a:solidFill>
                <a:latin typeface="Avant Garde Demi SFDC"/>
                <a:ea typeface="Avant Garde Demi SFDC"/>
                <a:cs typeface="Avant Garde Demi SFDC"/>
                <a:sym typeface="Avant Garde Demi SFDC"/>
              </a:rPr>
              <a:t>ou</a:t>
            </a:r>
            <a:endParaRPr sz="1100">
              <a:solidFill>
                <a:srgbClr val="FFFFFF"/>
              </a:solidFill>
              <a:latin typeface="Avant Garde Demi SFDC"/>
              <a:ea typeface="Avant Garde Demi SFDC"/>
              <a:cs typeface="Avant Garde Demi SFDC"/>
              <a:sym typeface="Avant Garde Demi SFDC"/>
            </a:endParaRPr>
          </a:p>
        </p:txBody>
      </p:sp>
      <p:sp>
        <p:nvSpPr>
          <p:cNvPr id="721" name="Google Shape;721;p56"/>
          <p:cNvSpPr/>
          <p:nvPr>
            <p:ph idx="2" type="pic"/>
          </p:nvPr>
        </p:nvSpPr>
        <p:spPr>
          <a:xfrm>
            <a:off x="2355750" y="599100"/>
            <a:ext cx="2718000" cy="2718000"/>
          </a:xfrm>
          <a:prstGeom prst="ellipse">
            <a:avLst/>
          </a:prstGeom>
          <a:noFill/>
          <a:ln>
            <a:noFill/>
          </a:ln>
        </p:spPr>
      </p:sp>
      <p:sp>
        <p:nvSpPr>
          <p:cNvPr id="722" name="Google Shape;722;p56"/>
          <p:cNvSpPr/>
          <p:nvPr>
            <p:ph idx="3" type="pic"/>
          </p:nvPr>
        </p:nvSpPr>
        <p:spPr>
          <a:xfrm>
            <a:off x="725550" y="3541400"/>
            <a:ext cx="1977900" cy="1977900"/>
          </a:xfrm>
          <a:prstGeom prst="ellipse">
            <a:avLst/>
          </a:prstGeom>
          <a:noFill/>
          <a:ln>
            <a:noFill/>
          </a:ln>
        </p:spPr>
      </p:sp>
      <p:sp>
        <p:nvSpPr>
          <p:cNvPr id="723" name="Google Shape;723;p56"/>
          <p:cNvSpPr/>
          <p:nvPr>
            <p:ph idx="4" type="pic"/>
          </p:nvPr>
        </p:nvSpPr>
        <p:spPr>
          <a:xfrm>
            <a:off x="1714500" y="6205500"/>
            <a:ext cx="3400500" cy="3400500"/>
          </a:xfrm>
          <a:prstGeom prst="ellipse">
            <a:avLst/>
          </a:prstGeom>
          <a:noFill/>
          <a:ln>
            <a:noFill/>
          </a:ln>
        </p:spPr>
      </p:sp>
      <p:sp>
        <p:nvSpPr>
          <p:cNvPr id="724" name="Google Shape;724;p56"/>
          <p:cNvSpPr/>
          <p:nvPr>
            <p:ph idx="5" type="pic"/>
          </p:nvPr>
        </p:nvSpPr>
        <p:spPr>
          <a:xfrm>
            <a:off x="13633050" y="4628350"/>
            <a:ext cx="3797700" cy="3797700"/>
          </a:xfrm>
          <a:prstGeom prst="ellipse">
            <a:avLst/>
          </a:prstGeom>
          <a:noFill/>
          <a:ln>
            <a:noFill/>
          </a:ln>
        </p:spPr>
      </p:sp>
      <p:sp>
        <p:nvSpPr>
          <p:cNvPr id="725" name="Google Shape;725;p56"/>
          <p:cNvSpPr/>
          <p:nvPr>
            <p:ph idx="6" type="pic"/>
          </p:nvPr>
        </p:nvSpPr>
        <p:spPr>
          <a:xfrm>
            <a:off x="14433925" y="1016000"/>
            <a:ext cx="2718000" cy="2718000"/>
          </a:xfrm>
          <a:prstGeom prst="ellipse">
            <a:avLst/>
          </a:prstGeom>
          <a:noFill/>
          <a:ln>
            <a:noFill/>
          </a:ln>
        </p:spPr>
      </p:sp>
      <p:sp>
        <p:nvSpPr>
          <p:cNvPr id="726" name="Google Shape;726;p56"/>
          <p:cNvSpPr/>
          <p:nvPr>
            <p:ph idx="7" type="pic"/>
          </p:nvPr>
        </p:nvSpPr>
        <p:spPr>
          <a:xfrm>
            <a:off x="12073138" y="700788"/>
            <a:ext cx="1360500" cy="1360500"/>
          </a:xfrm>
          <a:prstGeom prst="ellipse">
            <a:avLst/>
          </a:prstGeom>
          <a:noFill/>
          <a:ln>
            <a:noFill/>
          </a:ln>
        </p:spPr>
      </p:sp>
      <p:sp>
        <p:nvSpPr>
          <p:cNvPr id="727" name="Google Shape;727;p56"/>
          <p:cNvSpPr/>
          <p:nvPr>
            <p:ph idx="8" type="pic"/>
          </p:nvPr>
        </p:nvSpPr>
        <p:spPr>
          <a:xfrm>
            <a:off x="12460250" y="7905750"/>
            <a:ext cx="1563900" cy="1563900"/>
          </a:xfrm>
          <a:prstGeom prst="ellipse">
            <a:avLst/>
          </a:prstGeom>
          <a:noFill/>
          <a:ln>
            <a:noFill/>
          </a:ln>
        </p:spPr>
      </p:sp>
      <p:sp>
        <p:nvSpPr>
          <p:cNvPr id="728" name="Google Shape;728;p56"/>
          <p:cNvSpPr/>
          <p:nvPr>
            <p:ph idx="9" type="pic"/>
          </p:nvPr>
        </p:nvSpPr>
        <p:spPr>
          <a:xfrm>
            <a:off x="5553688" y="8426038"/>
            <a:ext cx="1360500" cy="1360500"/>
          </a:xfrm>
          <a:prstGeom prst="ellipse">
            <a:avLst/>
          </a:prstGeom>
          <a:noFill/>
          <a:ln>
            <a:noFill/>
          </a:ln>
        </p:spPr>
      </p:sp>
      <p:sp>
        <p:nvSpPr>
          <p:cNvPr id="729" name="Google Shape;729;p56"/>
          <p:cNvSpPr/>
          <p:nvPr>
            <p:ph idx="13" type="pic"/>
          </p:nvPr>
        </p:nvSpPr>
        <p:spPr>
          <a:xfrm>
            <a:off x="6269750" y="599100"/>
            <a:ext cx="1563900" cy="1563900"/>
          </a:xfrm>
          <a:prstGeom prst="ellipse">
            <a:avLst/>
          </a:prstGeom>
          <a:noFill/>
          <a:ln>
            <a:noFill/>
          </a:ln>
        </p:spPr>
      </p:sp>
      <p:sp>
        <p:nvSpPr>
          <p:cNvPr id="730" name="Google Shape;730;p56"/>
          <p:cNvSpPr/>
          <p:nvPr>
            <p:ph idx="14" type="pic"/>
          </p:nvPr>
        </p:nvSpPr>
        <p:spPr>
          <a:xfrm>
            <a:off x="8623025" y="7346350"/>
            <a:ext cx="1977900" cy="1977900"/>
          </a:xfrm>
          <a:prstGeom prst="ellipse">
            <a:avLst/>
          </a:prstGeom>
          <a:noFill/>
          <a:ln>
            <a:noFill/>
          </a:ln>
        </p:spPr>
      </p:sp>
      <p:pic>
        <p:nvPicPr>
          <p:cNvPr descr="Yellow_single_sparkle.png" id="731" name="Google Shape;731;p56"/>
          <p:cNvPicPr preferRelativeResize="0"/>
          <p:nvPr/>
        </p:nvPicPr>
        <p:blipFill rotWithShape="1">
          <a:blip r:embed="rId3">
            <a:alphaModFix/>
          </a:blip>
          <a:srcRect b="0" l="0" r="0" t="0"/>
          <a:stretch/>
        </p:blipFill>
        <p:spPr>
          <a:xfrm>
            <a:off x="499632" y="3149512"/>
            <a:ext cx="448164" cy="453897"/>
          </a:xfrm>
          <a:prstGeom prst="rect">
            <a:avLst/>
          </a:prstGeom>
          <a:noFill/>
          <a:ln>
            <a:noFill/>
          </a:ln>
        </p:spPr>
      </p:pic>
      <p:pic>
        <p:nvPicPr>
          <p:cNvPr descr="Yellow_single_sparkle.png" id="732" name="Google Shape;732;p56"/>
          <p:cNvPicPr preferRelativeResize="0"/>
          <p:nvPr/>
        </p:nvPicPr>
        <p:blipFill rotWithShape="1">
          <a:blip r:embed="rId3">
            <a:alphaModFix/>
          </a:blip>
          <a:srcRect b="0" l="0" r="0" t="0"/>
          <a:stretch/>
        </p:blipFill>
        <p:spPr>
          <a:xfrm>
            <a:off x="12242121" y="6689569"/>
            <a:ext cx="800071" cy="810306"/>
          </a:xfrm>
          <a:prstGeom prst="rect">
            <a:avLst/>
          </a:prstGeom>
          <a:noFill/>
          <a:ln>
            <a:noFill/>
          </a:ln>
        </p:spPr>
      </p:pic>
      <p:pic>
        <p:nvPicPr>
          <p:cNvPr descr="Yellow_single_sparkle.png" id="733" name="Google Shape;733;p56"/>
          <p:cNvPicPr preferRelativeResize="0"/>
          <p:nvPr/>
        </p:nvPicPr>
        <p:blipFill rotWithShape="1">
          <a:blip r:embed="rId3">
            <a:alphaModFix/>
          </a:blip>
          <a:srcRect b="0" l="0" r="0" t="0"/>
          <a:stretch/>
        </p:blipFill>
        <p:spPr>
          <a:xfrm>
            <a:off x="1837832" y="9469662"/>
            <a:ext cx="448164" cy="453897"/>
          </a:xfrm>
          <a:prstGeom prst="rect">
            <a:avLst/>
          </a:prstGeom>
          <a:noFill/>
          <a:ln>
            <a:noFill/>
          </a:ln>
        </p:spPr>
      </p:pic>
      <p:pic>
        <p:nvPicPr>
          <p:cNvPr descr="Yellow_single_sparkle.png" id="734" name="Google Shape;734;p56"/>
          <p:cNvPicPr preferRelativeResize="0"/>
          <p:nvPr/>
        </p:nvPicPr>
        <p:blipFill rotWithShape="1">
          <a:blip r:embed="rId3">
            <a:alphaModFix/>
          </a:blip>
          <a:srcRect b="0" l="0" r="0" t="0"/>
          <a:stretch/>
        </p:blipFill>
        <p:spPr>
          <a:xfrm>
            <a:off x="10909707" y="857262"/>
            <a:ext cx="448164" cy="453897"/>
          </a:xfrm>
          <a:prstGeom prst="rect">
            <a:avLst/>
          </a:prstGeom>
          <a:noFill/>
          <a:ln>
            <a:noFill/>
          </a:ln>
        </p:spPr>
      </p:pic>
      <p:pic>
        <p:nvPicPr>
          <p:cNvPr descr="Yellow_single_sparkle.png" id="735" name="Google Shape;735;p56"/>
          <p:cNvPicPr preferRelativeResize="0"/>
          <p:nvPr/>
        </p:nvPicPr>
        <p:blipFill rotWithShape="1">
          <a:blip r:embed="rId3">
            <a:alphaModFix/>
          </a:blip>
          <a:srcRect b="0" l="0" r="0" t="0"/>
          <a:stretch/>
        </p:blipFill>
        <p:spPr>
          <a:xfrm>
            <a:off x="16982582" y="8690112"/>
            <a:ext cx="448164" cy="453897"/>
          </a:xfrm>
          <a:prstGeom prst="rect">
            <a:avLst/>
          </a:prstGeom>
          <a:noFill/>
          <a:ln>
            <a:noFill/>
          </a:ln>
        </p:spPr>
      </p:pic>
      <p:pic>
        <p:nvPicPr>
          <p:cNvPr descr="Yellow_single_sparkle.png" id="736" name="Google Shape;736;p56"/>
          <p:cNvPicPr preferRelativeResize="0"/>
          <p:nvPr/>
        </p:nvPicPr>
        <p:blipFill rotWithShape="1">
          <a:blip r:embed="rId3">
            <a:alphaModFix/>
          </a:blip>
          <a:srcRect b="0" l="0" r="0" t="0"/>
          <a:stretch/>
        </p:blipFill>
        <p:spPr>
          <a:xfrm>
            <a:off x="17327507" y="1016012"/>
            <a:ext cx="448164" cy="45389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Cover 2">
  <p:cSld name="CUSTOM_2">
    <p:spTree>
      <p:nvGrpSpPr>
        <p:cNvPr id="737" name="Shape 737"/>
        <p:cNvGrpSpPr/>
        <p:nvPr/>
      </p:nvGrpSpPr>
      <p:grpSpPr>
        <a:xfrm>
          <a:off x="0" y="0"/>
          <a:ext cx="0" cy="0"/>
          <a:chOff x="0" y="0"/>
          <a:chExt cx="0" cy="0"/>
        </a:xfrm>
      </p:grpSpPr>
      <p:pic>
        <p:nvPicPr>
          <p:cNvPr id="738" name="Google Shape;738;p57"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id="739" name="Google Shape;739;p57" title="Blue_shadow.png"/>
          <p:cNvPicPr preferRelativeResize="0"/>
          <p:nvPr/>
        </p:nvPicPr>
        <p:blipFill>
          <a:blip r:embed="rId3">
            <a:alphaModFix/>
          </a:blip>
          <a:stretch>
            <a:fillRect/>
          </a:stretch>
        </p:blipFill>
        <p:spPr>
          <a:xfrm>
            <a:off x="5105400" y="8802916"/>
            <a:ext cx="7620000" cy="676275"/>
          </a:xfrm>
          <a:prstGeom prst="rect">
            <a:avLst/>
          </a:prstGeom>
          <a:noFill/>
          <a:ln>
            <a:noFill/>
          </a:ln>
        </p:spPr>
      </p:pic>
      <p:pic>
        <p:nvPicPr>
          <p:cNvPr id="740" name="Google Shape;740;p57"/>
          <p:cNvPicPr preferRelativeResize="0"/>
          <p:nvPr/>
        </p:nvPicPr>
        <p:blipFill>
          <a:blip r:embed="rId4">
            <a:alphaModFix/>
          </a:blip>
          <a:stretch>
            <a:fillRect/>
          </a:stretch>
        </p:blipFill>
        <p:spPr>
          <a:xfrm>
            <a:off x="5299725" y="2452500"/>
            <a:ext cx="7688551" cy="538199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Cover 1">
  <p:cSld name="CUSTOM_3">
    <p:spTree>
      <p:nvGrpSpPr>
        <p:cNvPr id="741" name="Shape 741"/>
        <p:cNvGrpSpPr/>
        <p:nvPr/>
      </p:nvGrpSpPr>
      <p:grpSpPr>
        <a:xfrm>
          <a:off x="0" y="0"/>
          <a:ext cx="0" cy="0"/>
          <a:chOff x="0" y="0"/>
          <a:chExt cx="0" cy="0"/>
        </a:xfrm>
      </p:grpSpPr>
      <p:pic>
        <p:nvPicPr>
          <p:cNvPr id="742" name="Google Shape;742;p58" title="Radia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id="743" name="Google Shape;743;p58"/>
          <p:cNvPicPr preferRelativeResize="0"/>
          <p:nvPr/>
        </p:nvPicPr>
        <p:blipFill>
          <a:blip r:embed="rId3">
            <a:alphaModFix/>
          </a:blip>
          <a:stretch>
            <a:fillRect/>
          </a:stretch>
        </p:blipFill>
        <p:spPr>
          <a:xfrm>
            <a:off x="5299725" y="2452500"/>
            <a:ext cx="7688551" cy="5381999"/>
          </a:xfrm>
          <a:prstGeom prst="rect">
            <a:avLst/>
          </a:prstGeom>
          <a:noFill/>
          <a:ln>
            <a:noFill/>
          </a:ln>
        </p:spPr>
      </p:pic>
      <p:pic>
        <p:nvPicPr>
          <p:cNvPr id="744" name="Google Shape;744;p58"/>
          <p:cNvPicPr preferRelativeResize="0"/>
          <p:nvPr/>
        </p:nvPicPr>
        <p:blipFill>
          <a:blip r:embed="rId4">
            <a:alphaModFix/>
          </a:blip>
          <a:stretch>
            <a:fillRect/>
          </a:stretch>
        </p:blipFill>
        <p:spPr>
          <a:xfrm>
            <a:off x="4572000" y="7505091"/>
            <a:ext cx="8572501" cy="354005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FLS">
  <p:cSld name="TITLE_1_1_1_1_1_1_1_1_1_1_1_1_1_1_1_1_1_1_1_1_1_1_1_1_1_1_1_1_1_1_1_1_1_1_1_1_1_1_1_1_1_1_1_1_1_1_1_1_1">
    <p:bg>
      <p:bgPr>
        <a:solidFill>
          <a:srgbClr val="CFE9FE"/>
        </a:solidFill>
      </p:bgPr>
    </p:bg>
    <p:spTree>
      <p:nvGrpSpPr>
        <p:cNvPr id="745" name="Shape 745"/>
        <p:cNvGrpSpPr/>
        <p:nvPr/>
      </p:nvGrpSpPr>
      <p:grpSpPr>
        <a:xfrm>
          <a:off x="0" y="0"/>
          <a:ext cx="0" cy="0"/>
          <a:chOff x="0" y="0"/>
          <a:chExt cx="0" cy="0"/>
        </a:xfrm>
      </p:grpSpPr>
      <p:sp>
        <p:nvSpPr>
          <p:cNvPr id="746" name="Google Shape;746;p59"/>
          <p:cNvSpPr txBox="1"/>
          <p:nvPr/>
        </p:nvSpPr>
        <p:spPr>
          <a:xfrm>
            <a:off x="864324" y="864108"/>
            <a:ext cx="15146400" cy="1256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5400">
                <a:solidFill>
                  <a:schemeClr val="dk1"/>
                </a:solidFill>
                <a:latin typeface="Avant Garde Demi SFDC"/>
                <a:ea typeface="Avant Garde Demi SFDC"/>
                <a:cs typeface="Avant Garde Demi SFDC"/>
                <a:sym typeface="Avant Garde Demi SFDC"/>
              </a:rPr>
              <a:t>Forward-looking statements</a:t>
            </a:r>
            <a:endParaRPr sz="5400">
              <a:solidFill>
                <a:schemeClr val="dk1"/>
              </a:solidFill>
              <a:latin typeface="Avant Garde Demi SFDC"/>
              <a:ea typeface="Avant Garde Demi SFDC"/>
              <a:cs typeface="Avant Garde Demi SFDC"/>
              <a:sym typeface="Avant Garde Demi SFDC"/>
            </a:endParaRPr>
          </a:p>
        </p:txBody>
      </p:sp>
      <p:sp>
        <p:nvSpPr>
          <p:cNvPr id="747" name="Google Shape;747;p59" title="alt=&quot;&quot;"/>
          <p:cNvSpPr/>
          <p:nvPr/>
        </p:nvSpPr>
        <p:spPr>
          <a:xfrm>
            <a:off x="858159" y="2761300"/>
            <a:ext cx="16536000" cy="6256500"/>
          </a:xfrm>
          <a:prstGeom prst="roundRect">
            <a:avLst>
              <a:gd fmla="val 3384" name="adj"/>
            </a:avLst>
          </a:prstGeom>
          <a:solidFill>
            <a:srgbClr val="FFFFFF"/>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b="0" i="0" sz="2100" u="none" cap="none" strike="noStrike">
              <a:solidFill>
                <a:srgbClr val="FFFFFF"/>
              </a:solidFill>
              <a:latin typeface="Salesforce Sans"/>
              <a:ea typeface="Salesforce Sans"/>
              <a:cs typeface="Salesforce Sans"/>
              <a:sym typeface="Salesforce Sans"/>
            </a:endParaRPr>
          </a:p>
        </p:txBody>
      </p:sp>
      <p:sp>
        <p:nvSpPr>
          <p:cNvPr id="748" name="Google Shape;748;p59"/>
          <p:cNvSpPr txBox="1"/>
          <p:nvPr/>
        </p:nvSpPr>
        <p:spPr>
          <a:xfrm>
            <a:off x="1343284" y="3280821"/>
            <a:ext cx="15512100" cy="53013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 sz="2200">
                <a:solidFill>
                  <a:srgbClr val="011962"/>
                </a:solidFill>
                <a:latin typeface="Salesforce Sans"/>
                <a:ea typeface="Salesforce Sans"/>
                <a:cs typeface="Salesforce Sans"/>
                <a:sym typeface="Salesforce Sans"/>
              </a:rPr>
              <a:t>This presentation contains forward-looking statements about, among other things, trend analyses and statements regarding future events, anticipated growth and industry prospects, and our strategies, expectation or plans regarding product releases and enhancements. The achievement or success of the matters covered by such forward-looking statements involves risks, uncertainties and assumptions. If any such risks or uncertainties materialize or if any of the assumptions prove incorrect, results or outcomes could differ materially from those expressed or implied by these forward-looking statements. The risks and uncertainties referred to above include those factors discussed in Salesforce’s reports filed from time to time with the Securities and Exchange Commission, including, but not limited to our ability to consummate the pending acquisition of Informatica on a timely basis or at all; our ability to meet the expectations of our customers; uncertainties regarding Al technologies and their integration into our product offerings; the effect of evolving domestic and foreign government regulations; regulatory developments and regulatory investigations involving us or affecting our industry; our ability to successfully introduce new services and product features, including related to AI and Agentforce; our ability to execute our business plans; the pace of change and innovation and our ability to compete in the markets in which we participate; and our ability to maintain and enhance our brands.</a:t>
            </a:r>
            <a:endParaRPr sz="2200">
              <a:solidFill>
                <a:srgbClr val="032D60"/>
              </a:solidFill>
              <a:latin typeface="Salesforce Sans"/>
              <a:ea typeface="Salesforce Sans"/>
              <a:cs typeface="Salesforce Sans"/>
              <a:sym typeface="Salesforce Sans"/>
            </a:endParaRPr>
          </a:p>
        </p:txBody>
      </p:sp>
      <p:pic>
        <p:nvPicPr>
          <p:cNvPr id="749" name="Google Shape;749;p59"/>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FLS">
  <p:cSld name="TITLE_1_1_1_1_1_1_1_1_1_1_1_1_1_1_1_1_1_1_1_1_1_1_1_1_1_1_1_1_1_1_1_1_1_1_1_1_1_1_1_1_1_1_1_1_1_1_1_1_1_1">
    <p:bg>
      <p:bgPr>
        <a:solidFill>
          <a:srgbClr val="CFE9FE"/>
        </a:solidFill>
      </p:bgPr>
    </p:bg>
    <p:spTree>
      <p:nvGrpSpPr>
        <p:cNvPr id="750" name="Shape 750"/>
        <p:cNvGrpSpPr/>
        <p:nvPr/>
      </p:nvGrpSpPr>
      <p:grpSpPr>
        <a:xfrm>
          <a:off x="0" y="0"/>
          <a:ext cx="0" cy="0"/>
          <a:chOff x="0" y="0"/>
          <a:chExt cx="0" cy="0"/>
        </a:xfrm>
      </p:grpSpPr>
      <p:pic>
        <p:nvPicPr>
          <p:cNvPr id="751" name="Google Shape;751;p60" title="Blue Gradient.png"/>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id="752" name="Google Shape;752;p60"/>
          <p:cNvPicPr preferRelativeResize="0"/>
          <p:nvPr/>
        </p:nvPicPr>
        <p:blipFill>
          <a:blip r:embed="rId3">
            <a:alphaModFix/>
          </a:blip>
          <a:stretch>
            <a:fillRect/>
          </a:stretch>
        </p:blipFill>
        <p:spPr>
          <a:xfrm>
            <a:off x="16550000" y="848191"/>
            <a:ext cx="953599" cy="667523"/>
          </a:xfrm>
          <a:prstGeom prst="rect">
            <a:avLst/>
          </a:prstGeom>
          <a:noFill/>
          <a:ln>
            <a:noFill/>
          </a:ln>
        </p:spPr>
      </p:pic>
      <p:sp>
        <p:nvSpPr>
          <p:cNvPr id="753" name="Google Shape;753;p60"/>
          <p:cNvSpPr txBox="1"/>
          <p:nvPr/>
        </p:nvSpPr>
        <p:spPr>
          <a:xfrm>
            <a:off x="864324" y="864108"/>
            <a:ext cx="15146400" cy="1256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5400">
                <a:solidFill>
                  <a:schemeClr val="lt1"/>
                </a:solidFill>
                <a:latin typeface="Avant Garde Demi SFDC"/>
                <a:ea typeface="Avant Garde Demi SFDC"/>
                <a:cs typeface="Avant Garde Demi SFDC"/>
                <a:sym typeface="Avant Garde Demi SFDC"/>
              </a:rPr>
              <a:t>Forward-looking statements</a:t>
            </a:r>
            <a:endParaRPr sz="5400">
              <a:solidFill>
                <a:schemeClr val="lt1"/>
              </a:solidFill>
              <a:latin typeface="Avant Garde Demi SFDC"/>
              <a:ea typeface="Avant Garde Demi SFDC"/>
              <a:cs typeface="Avant Garde Demi SFDC"/>
              <a:sym typeface="Avant Garde Demi SFDC"/>
            </a:endParaRPr>
          </a:p>
        </p:txBody>
      </p:sp>
      <p:sp>
        <p:nvSpPr>
          <p:cNvPr id="754" name="Google Shape;754;p60" title="alt=&quot;&quot;"/>
          <p:cNvSpPr/>
          <p:nvPr/>
        </p:nvSpPr>
        <p:spPr>
          <a:xfrm>
            <a:off x="858159" y="2761300"/>
            <a:ext cx="16536000" cy="6256500"/>
          </a:xfrm>
          <a:prstGeom prst="roundRect">
            <a:avLst>
              <a:gd fmla="val 3384" name="adj"/>
            </a:avLst>
          </a:prstGeom>
          <a:solidFill>
            <a:srgbClr val="FFFFFF"/>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None/>
            </a:pPr>
            <a:r>
              <a:t/>
            </a:r>
            <a:endParaRPr b="0" i="0" sz="2100" u="none" cap="none" strike="noStrike">
              <a:solidFill>
                <a:srgbClr val="FFFFFF"/>
              </a:solidFill>
              <a:latin typeface="Salesforce Sans"/>
              <a:ea typeface="Salesforce Sans"/>
              <a:cs typeface="Salesforce Sans"/>
              <a:sym typeface="Salesforce Sans"/>
            </a:endParaRPr>
          </a:p>
        </p:txBody>
      </p:sp>
      <p:sp>
        <p:nvSpPr>
          <p:cNvPr id="755" name="Google Shape;755;p60"/>
          <p:cNvSpPr txBox="1"/>
          <p:nvPr/>
        </p:nvSpPr>
        <p:spPr>
          <a:xfrm>
            <a:off x="1343284" y="3280821"/>
            <a:ext cx="15512100" cy="53013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rPr lang="en" sz="2200">
                <a:solidFill>
                  <a:srgbClr val="011962"/>
                </a:solidFill>
                <a:latin typeface="Salesforce Sans"/>
                <a:ea typeface="Salesforce Sans"/>
                <a:cs typeface="Salesforce Sans"/>
                <a:sym typeface="Salesforce Sans"/>
              </a:rPr>
              <a:t>This presentation contains forward-looking statements about, among other things, trend analyses and statements regarding future events, anticipated growth and industry prospects, and our strategies, expectation or plans regarding product releases and enhancements. The achievement or success of the matters covered by such forward-looking statements involves risks, uncertainties and assumptions. If any such risks or uncertainties materialize or if any of the assumptions prove incorrect, results or outcomes could differ materially from those expressed or implied by these forward-looking statements. The risks and uncertainties referred to above include those factors discussed in Salesforce’s reports filed from time to time with the Securities and Exchange Commission, including, but not limited to our ability to consummate the pending acquisition of Informatica on a timely basis or at all; our ability to meet the expectations of our customers; uncertainties regarding Al technologies and their integration into our product offerings; the effect of evolving domestic and foreign government regulations; regulatory developments and regulatory investigations involving us or affecting our industry; our ability to successfully introduce new services and product features, including related to AI and Agentforce; our ability to execute our business plans; the pace of change and innovation and our ability to compete in the markets in which we participate; and our ability to maintain and enhance our brands.</a:t>
            </a:r>
            <a:endParaRPr sz="2200">
              <a:solidFill>
                <a:srgbClr val="032D60"/>
              </a:solidFill>
              <a:latin typeface="Salesforce Sans"/>
              <a:ea typeface="Salesforce Sans"/>
              <a:cs typeface="Salesforce Sans"/>
              <a:sym typeface="Salesforce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Basic - Two line - Blue">
  <p:cSld name="TITLE_1_1_1_1_1_1_1">
    <p:bg>
      <p:bgPr>
        <a:solidFill>
          <a:srgbClr val="CFE9FE"/>
        </a:solidFill>
      </p:bgPr>
    </p:bg>
    <p:spTree>
      <p:nvGrpSpPr>
        <p:cNvPr id="62" name="Shape 62"/>
        <p:cNvGrpSpPr/>
        <p:nvPr/>
      </p:nvGrpSpPr>
      <p:grpSpPr>
        <a:xfrm>
          <a:off x="0" y="0"/>
          <a:ext cx="0" cy="0"/>
          <a:chOff x="0" y="0"/>
          <a:chExt cx="0" cy="0"/>
        </a:xfrm>
      </p:grpSpPr>
      <p:sp>
        <p:nvSpPr>
          <p:cNvPr id="63" name="Google Shape;63;p7"/>
          <p:cNvSpPr txBox="1"/>
          <p:nvPr>
            <p:ph idx="1" type="subTitle"/>
          </p:nvPr>
        </p:nvSpPr>
        <p:spPr>
          <a:xfrm>
            <a:off x="868680" y="2468880"/>
            <a:ext cx="151425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64" name="Google Shape;64;p7"/>
          <p:cNvSpPr txBox="1"/>
          <p:nvPr>
            <p:ph type="title"/>
          </p:nvPr>
        </p:nvSpPr>
        <p:spPr>
          <a:xfrm>
            <a:off x="857250" y="838200"/>
            <a:ext cx="15144900" cy="14955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5" name="Google Shape;65;p7"/>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sp>
        <p:nvSpPr>
          <p:cNvPr id="66" name="Google Shape;66;p7"/>
          <p:cNvSpPr txBox="1"/>
          <p:nvPr>
            <p:ph idx="3" type="body"/>
          </p:nvPr>
        </p:nvSpPr>
        <p:spPr>
          <a:xfrm>
            <a:off x="857250" y="3390900"/>
            <a:ext cx="16573500" cy="57435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pic>
        <p:nvPicPr>
          <p:cNvPr id="67" name="Google Shape;67;p7"/>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Card - Small right">
  <p:cSld name="TITLE_1_1_1_1_1_1_1_1_1_1_1_1_1_1_1_1_1_1_3">
    <p:bg>
      <p:bgPr>
        <a:solidFill>
          <a:srgbClr val="CFE9FE"/>
        </a:solidFill>
      </p:bgPr>
    </p:bg>
    <p:spTree>
      <p:nvGrpSpPr>
        <p:cNvPr id="756" name="Shape 756"/>
        <p:cNvGrpSpPr/>
        <p:nvPr/>
      </p:nvGrpSpPr>
      <p:grpSpPr>
        <a:xfrm>
          <a:off x="0" y="0"/>
          <a:ext cx="0" cy="0"/>
          <a:chOff x="0" y="0"/>
          <a:chExt cx="0" cy="0"/>
        </a:xfrm>
      </p:grpSpPr>
      <p:pic>
        <p:nvPicPr>
          <p:cNvPr id="757" name="Google Shape;757;p61" title="Salesforce logo"/>
          <p:cNvPicPr preferRelativeResize="0"/>
          <p:nvPr/>
        </p:nvPicPr>
        <p:blipFill rotWithShape="1">
          <a:blip r:embed="rId2">
            <a:alphaModFix/>
          </a:blip>
          <a:srcRect b="0" l="0" r="0" t="0"/>
          <a:stretch/>
        </p:blipFill>
        <p:spPr>
          <a:xfrm>
            <a:off x="16549999" y="848190"/>
            <a:ext cx="953601" cy="667642"/>
          </a:xfrm>
          <a:prstGeom prst="rect">
            <a:avLst/>
          </a:prstGeom>
          <a:noFill/>
          <a:ln>
            <a:noFill/>
          </a:ln>
        </p:spPr>
      </p:pic>
      <p:sp>
        <p:nvSpPr>
          <p:cNvPr id="758" name="Google Shape;758;p61"/>
          <p:cNvSpPr txBox="1"/>
          <p:nvPr>
            <p:ph type="title"/>
          </p:nvPr>
        </p:nvSpPr>
        <p:spPr>
          <a:xfrm>
            <a:off x="857250" y="838200"/>
            <a:ext cx="7620000" cy="1524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59" name="Google Shape;759;p61"/>
          <p:cNvSpPr txBox="1"/>
          <p:nvPr>
            <p:ph idx="1" type="subTitle"/>
          </p:nvPr>
        </p:nvSpPr>
        <p:spPr>
          <a:xfrm>
            <a:off x="857250" y="2468880"/>
            <a:ext cx="7620000" cy="6678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760" name="Google Shape;760;p61"/>
          <p:cNvSpPr txBox="1"/>
          <p:nvPr>
            <p:ph idx="2" type="body"/>
          </p:nvPr>
        </p:nvSpPr>
        <p:spPr>
          <a:xfrm>
            <a:off x="857250" y="3399472"/>
            <a:ext cx="7620000" cy="5734200"/>
          </a:xfrm>
          <a:prstGeom prst="rect">
            <a:avLst/>
          </a:prstGeom>
        </p:spPr>
        <p:txBody>
          <a:bodyPr anchorCtr="0" anchor="t" bIns="0" lIns="0" spcFirstLastPara="1" rIns="0" wrap="square" tIns="0">
            <a:noAutofit/>
          </a:bodyPr>
          <a:lstStyle>
            <a:lvl1pPr indent="-419100" lvl="0" marL="457200">
              <a:spcBef>
                <a:spcPts val="0"/>
              </a:spcBef>
              <a:spcAft>
                <a:spcPts val="0"/>
              </a:spcAft>
              <a:buClr>
                <a:schemeClr val="dk1"/>
              </a:buClr>
              <a:buSzPts val="3000"/>
              <a:buChar char="●"/>
              <a:defRPr sz="3000">
                <a:solidFill>
                  <a:schemeClr val="dk1"/>
                </a:solidFill>
              </a:defRPr>
            </a:lvl1pPr>
            <a:lvl2pPr indent="-393700" lvl="1" marL="914400">
              <a:spcBef>
                <a:spcPts val="1800"/>
              </a:spcBef>
              <a:spcAft>
                <a:spcPts val="0"/>
              </a:spcAft>
              <a:buClr>
                <a:schemeClr val="dk1"/>
              </a:buClr>
              <a:buSzPts val="2600"/>
              <a:buChar char="○"/>
              <a:defRPr sz="2600">
                <a:solidFill>
                  <a:schemeClr val="dk1"/>
                </a:solidFill>
              </a:defRPr>
            </a:lvl2pPr>
            <a:lvl3pPr indent="-381000" lvl="2" marL="1371600">
              <a:spcBef>
                <a:spcPts val="1800"/>
              </a:spcBef>
              <a:spcAft>
                <a:spcPts val="0"/>
              </a:spcAft>
              <a:buClr>
                <a:schemeClr val="dk1"/>
              </a:buClr>
              <a:buSzPts val="2400"/>
              <a:buChar char="■"/>
              <a:defRPr sz="2400">
                <a:solidFill>
                  <a:schemeClr val="dk1"/>
                </a:solidFill>
              </a:defRPr>
            </a:lvl3pPr>
            <a:lvl4pPr indent="-368300" lvl="3" marL="1828800">
              <a:spcBef>
                <a:spcPts val="1800"/>
              </a:spcBef>
              <a:spcAft>
                <a:spcPts val="0"/>
              </a:spcAft>
              <a:buClr>
                <a:schemeClr val="dk1"/>
              </a:buClr>
              <a:buSzPts val="2200"/>
              <a:buChar char="●"/>
              <a:defRPr sz="2200">
                <a:solidFill>
                  <a:schemeClr val="dk1"/>
                </a:solidFill>
              </a:defRPr>
            </a:lvl4pPr>
            <a:lvl5pPr indent="-355600" lvl="4" marL="2286000">
              <a:spcBef>
                <a:spcPts val="1800"/>
              </a:spcBef>
              <a:spcAft>
                <a:spcPts val="0"/>
              </a:spcAft>
              <a:buClr>
                <a:schemeClr val="dk1"/>
              </a:buClr>
              <a:buSzPts val="2000"/>
              <a:buChar char="○"/>
              <a:defRPr sz="2000">
                <a:solidFill>
                  <a:schemeClr val="dk1"/>
                </a:solidFill>
              </a:defRPr>
            </a:lvl5pPr>
            <a:lvl6pPr indent="-342900" lvl="5" marL="2743200">
              <a:spcBef>
                <a:spcPts val="1800"/>
              </a:spcBef>
              <a:spcAft>
                <a:spcPts val="0"/>
              </a:spcAft>
              <a:buClr>
                <a:schemeClr val="dk1"/>
              </a:buClr>
              <a:buSzPts val="1800"/>
              <a:buChar char="■"/>
              <a:defRPr sz="1800">
                <a:solidFill>
                  <a:schemeClr val="dk1"/>
                </a:solidFill>
              </a:defRPr>
            </a:lvl6pPr>
            <a:lvl7pPr indent="-342900" lvl="6" marL="3200400">
              <a:spcBef>
                <a:spcPts val="1800"/>
              </a:spcBef>
              <a:spcAft>
                <a:spcPts val="0"/>
              </a:spcAft>
              <a:buClr>
                <a:schemeClr val="dk1"/>
              </a:buClr>
              <a:buSzPts val="1800"/>
              <a:buChar char="●"/>
              <a:defRPr sz="1800">
                <a:solidFill>
                  <a:schemeClr val="dk1"/>
                </a:solidFill>
              </a:defRPr>
            </a:lvl7pPr>
            <a:lvl8pPr indent="-342900" lvl="7" marL="3657600">
              <a:spcBef>
                <a:spcPts val="1800"/>
              </a:spcBef>
              <a:spcAft>
                <a:spcPts val="0"/>
              </a:spcAft>
              <a:buClr>
                <a:schemeClr val="dk1"/>
              </a:buClr>
              <a:buSzPts val="1800"/>
              <a:buChar char="○"/>
              <a:defRPr sz="1800">
                <a:solidFill>
                  <a:schemeClr val="dk1"/>
                </a:solidFill>
              </a:defRPr>
            </a:lvl8pPr>
            <a:lvl9pPr indent="-342900" lvl="8" marL="4114800">
              <a:spcBef>
                <a:spcPts val="1800"/>
              </a:spcBef>
              <a:spcAft>
                <a:spcPts val="1800"/>
              </a:spcAft>
              <a:buClr>
                <a:schemeClr val="dk1"/>
              </a:buClr>
              <a:buSzPts val="1800"/>
              <a:buChar char="■"/>
              <a:defRPr sz="1800">
                <a:solidFill>
                  <a:schemeClr val="dk1"/>
                </a:solidFill>
              </a:defRPr>
            </a:lvl9pPr>
          </a:lstStyle>
          <a:p/>
        </p:txBody>
      </p:sp>
      <p:sp>
        <p:nvSpPr>
          <p:cNvPr id="761" name="Google Shape;761;p61"/>
          <p:cNvSpPr/>
          <p:nvPr/>
        </p:nvSpPr>
        <p:spPr>
          <a:xfrm flipH="1">
            <a:off x="8828935" y="571500"/>
            <a:ext cx="8925282" cy="9146412"/>
          </a:xfrm>
          <a:custGeom>
            <a:rect b="b" l="l" r="r" t="t"/>
            <a:pathLst>
              <a:path extrusionOk="0" h="21600" w="21600">
                <a:moveTo>
                  <a:pt x="0" y="635"/>
                </a:moveTo>
                <a:cubicBezTo>
                  <a:pt x="0" y="460"/>
                  <a:pt x="73" y="301"/>
                  <a:pt x="191" y="186"/>
                </a:cubicBezTo>
                <a:cubicBezTo>
                  <a:pt x="308" y="71"/>
                  <a:pt x="471" y="0"/>
                  <a:pt x="651" y="0"/>
                </a:cubicBezTo>
                <a:lnTo>
                  <a:pt x="20949" y="0"/>
                </a:lnTo>
                <a:cubicBezTo>
                  <a:pt x="21129" y="0"/>
                  <a:pt x="21292" y="71"/>
                  <a:pt x="21409" y="186"/>
                </a:cubicBezTo>
                <a:cubicBezTo>
                  <a:pt x="21527" y="301"/>
                  <a:pt x="21600" y="460"/>
                  <a:pt x="21600" y="635"/>
                </a:cubicBezTo>
                <a:lnTo>
                  <a:pt x="21600" y="671"/>
                </a:lnTo>
                <a:cubicBezTo>
                  <a:pt x="21600" y="773"/>
                  <a:pt x="21574" y="874"/>
                  <a:pt x="21527" y="965"/>
                </a:cubicBezTo>
                <a:cubicBezTo>
                  <a:pt x="19978" y="3915"/>
                  <a:pt x="19104" y="7258"/>
                  <a:pt x="19104" y="10800"/>
                </a:cubicBezTo>
                <a:cubicBezTo>
                  <a:pt x="19104" y="14342"/>
                  <a:pt x="19978" y="17685"/>
                  <a:pt x="21527" y="20635"/>
                </a:cubicBezTo>
                <a:cubicBezTo>
                  <a:pt x="21574" y="20726"/>
                  <a:pt x="21600" y="20827"/>
                  <a:pt x="21600" y="20929"/>
                </a:cubicBezTo>
                <a:lnTo>
                  <a:pt x="21600" y="20965"/>
                </a:lnTo>
                <a:cubicBezTo>
                  <a:pt x="21600" y="21140"/>
                  <a:pt x="21527" y="21299"/>
                  <a:pt x="21409" y="21414"/>
                </a:cubicBezTo>
                <a:cubicBezTo>
                  <a:pt x="21292" y="21529"/>
                  <a:pt x="21129" y="21600"/>
                  <a:pt x="20949" y="21600"/>
                </a:cubicBezTo>
                <a:lnTo>
                  <a:pt x="651" y="21600"/>
                </a:lnTo>
                <a:cubicBezTo>
                  <a:pt x="471" y="21600"/>
                  <a:pt x="308" y="21529"/>
                  <a:pt x="191" y="21414"/>
                </a:cubicBezTo>
                <a:cubicBezTo>
                  <a:pt x="73" y="21299"/>
                  <a:pt x="0" y="21140"/>
                  <a:pt x="0" y="20965"/>
                </a:cubicBezTo>
                <a:lnTo>
                  <a:pt x="0" y="635"/>
                </a:lnTo>
                <a:close/>
              </a:path>
            </a:pathLst>
          </a:custGeom>
          <a:solidFill>
            <a:srgbClr val="FFFEFE"/>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Questrial"/>
              <a:buNone/>
            </a:pPr>
            <a:r>
              <a:t/>
            </a:r>
            <a:endParaRPr b="0" i="0" sz="2900" u="none" cap="none" strike="noStrike">
              <a:solidFill>
                <a:srgbClr val="032D60"/>
              </a:solidFill>
              <a:latin typeface="Arial"/>
              <a:ea typeface="Arial"/>
              <a:cs typeface="Arial"/>
              <a:sym typeface="Arial"/>
            </a:endParaRPr>
          </a:p>
        </p:txBody>
      </p:sp>
      <p:pic>
        <p:nvPicPr>
          <p:cNvPr id="762" name="Google Shape;762;p61"/>
          <p:cNvPicPr preferRelativeResize="0"/>
          <p:nvPr/>
        </p:nvPicPr>
        <p:blipFill>
          <a:blip r:embed="rId3">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ard - XLarge - Blue 1">
  <p:cSld name="TITLE_1_1_1_1_1_1_1_1_1_1_1_1_1_1_1_1_1_1_1_1_2_3">
    <p:bg>
      <p:bgPr>
        <a:solidFill>
          <a:srgbClr val="CFE9FE"/>
        </a:solidFill>
      </p:bgPr>
    </p:bg>
    <p:spTree>
      <p:nvGrpSpPr>
        <p:cNvPr id="763" name="Shape 763"/>
        <p:cNvGrpSpPr/>
        <p:nvPr/>
      </p:nvGrpSpPr>
      <p:grpSpPr>
        <a:xfrm>
          <a:off x="0" y="0"/>
          <a:ext cx="0" cy="0"/>
          <a:chOff x="0" y="0"/>
          <a:chExt cx="0" cy="0"/>
        </a:xfrm>
      </p:grpSpPr>
      <p:sp>
        <p:nvSpPr>
          <p:cNvPr id="764" name="Google Shape;764;p62"/>
          <p:cNvSpPr/>
          <p:nvPr/>
        </p:nvSpPr>
        <p:spPr>
          <a:xfrm>
            <a:off x="857250" y="2432700"/>
            <a:ext cx="16573500" cy="71781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FFFE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765" name="Google Shape;765;p62"/>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66" name="Google Shape;766;p62"/>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767" name="Google Shape;767;p62"/>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768" name="Google Shape;768;p62"/>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Logo Left with Workspace">
  <p:cSld name="TITLE_1_2">
    <p:spTree>
      <p:nvGrpSpPr>
        <p:cNvPr id="769" name="Shape 769"/>
        <p:cNvGrpSpPr/>
        <p:nvPr/>
      </p:nvGrpSpPr>
      <p:grpSpPr>
        <a:xfrm>
          <a:off x="0" y="0"/>
          <a:ext cx="0" cy="0"/>
          <a:chOff x="0" y="0"/>
          <a:chExt cx="0" cy="0"/>
        </a:xfrm>
      </p:grpSpPr>
      <p:pic>
        <p:nvPicPr>
          <p:cNvPr id="770" name="Google Shape;770;p63"/>
          <p:cNvPicPr preferRelativeResize="0"/>
          <p:nvPr/>
        </p:nvPicPr>
        <p:blipFill>
          <a:blip r:embed="rId2">
            <a:alphaModFix/>
          </a:blip>
          <a:stretch>
            <a:fillRect/>
          </a:stretch>
        </p:blipFill>
        <p:spPr>
          <a:xfrm>
            <a:off x="868675" y="8988666"/>
            <a:ext cx="953599" cy="667523"/>
          </a:xfrm>
          <a:prstGeom prst="rect">
            <a:avLst/>
          </a:prstGeom>
          <a:noFill/>
          <a:ln>
            <a:noFill/>
          </a:ln>
        </p:spPr>
      </p:pic>
      <p:sp>
        <p:nvSpPr>
          <p:cNvPr id="771" name="Google Shape;771;p63"/>
          <p:cNvSpPr/>
          <p:nvPr/>
        </p:nvSpPr>
        <p:spPr>
          <a:xfrm>
            <a:off x="6090123" y="0"/>
            <a:ext cx="12197700" cy="10287000"/>
          </a:xfrm>
          <a:prstGeom prst="rect">
            <a:avLst/>
          </a:prstGeom>
          <a:solidFill>
            <a:srgbClr val="EAF5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900"/>
          </a:p>
        </p:txBody>
      </p:sp>
      <p:sp>
        <p:nvSpPr>
          <p:cNvPr id="772" name="Google Shape;772;p63"/>
          <p:cNvSpPr txBox="1"/>
          <p:nvPr>
            <p:ph type="title"/>
          </p:nvPr>
        </p:nvSpPr>
        <p:spPr>
          <a:xfrm>
            <a:off x="857250" y="1788500"/>
            <a:ext cx="4286400" cy="20922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Logo Left with Workspace 1">
  <p:cSld name="TITLE_1_2_1">
    <p:spTree>
      <p:nvGrpSpPr>
        <p:cNvPr id="773" name="Shape 773"/>
        <p:cNvGrpSpPr/>
        <p:nvPr/>
      </p:nvGrpSpPr>
      <p:grpSpPr>
        <a:xfrm>
          <a:off x="0" y="0"/>
          <a:ext cx="0" cy="0"/>
          <a:chOff x="0" y="0"/>
          <a:chExt cx="0" cy="0"/>
        </a:xfrm>
      </p:grpSpPr>
      <p:pic>
        <p:nvPicPr>
          <p:cNvPr id="774" name="Google Shape;774;p64"/>
          <p:cNvPicPr preferRelativeResize="0"/>
          <p:nvPr/>
        </p:nvPicPr>
        <p:blipFill>
          <a:blip r:embed="rId2">
            <a:alphaModFix/>
          </a:blip>
          <a:stretch>
            <a:fillRect/>
          </a:stretch>
        </p:blipFill>
        <p:spPr>
          <a:xfrm>
            <a:off x="868675" y="8988666"/>
            <a:ext cx="953599" cy="667523"/>
          </a:xfrm>
          <a:prstGeom prst="rect">
            <a:avLst/>
          </a:prstGeom>
          <a:noFill/>
          <a:ln>
            <a:noFill/>
          </a:ln>
        </p:spPr>
      </p:pic>
      <p:sp>
        <p:nvSpPr>
          <p:cNvPr id="775" name="Google Shape;775;p64"/>
          <p:cNvSpPr/>
          <p:nvPr/>
        </p:nvSpPr>
        <p:spPr>
          <a:xfrm>
            <a:off x="6090123" y="0"/>
            <a:ext cx="12197700" cy="10287000"/>
          </a:xfrm>
          <a:prstGeom prst="rect">
            <a:avLst/>
          </a:prstGeom>
          <a:solidFill>
            <a:srgbClr val="EAF5FE"/>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900"/>
          </a:p>
        </p:txBody>
      </p:sp>
      <p:sp>
        <p:nvSpPr>
          <p:cNvPr id="776" name="Google Shape;776;p64"/>
          <p:cNvSpPr txBox="1"/>
          <p:nvPr>
            <p:ph type="title"/>
          </p:nvPr>
        </p:nvSpPr>
        <p:spPr>
          <a:xfrm>
            <a:off x="857250" y="1788500"/>
            <a:ext cx="4286400" cy="20922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grpSp>
        <p:nvGrpSpPr>
          <p:cNvPr id="777" name="Google Shape;777;p64"/>
          <p:cNvGrpSpPr/>
          <p:nvPr/>
        </p:nvGrpSpPr>
        <p:grpSpPr>
          <a:xfrm>
            <a:off x="-5975" y="241425"/>
            <a:ext cx="1696800" cy="414900"/>
            <a:chOff x="-5975" y="241425"/>
            <a:chExt cx="1696800" cy="414900"/>
          </a:xfrm>
        </p:grpSpPr>
        <p:sp>
          <p:nvSpPr>
            <p:cNvPr id="778" name="Google Shape;778;p64"/>
            <p:cNvSpPr/>
            <p:nvPr/>
          </p:nvSpPr>
          <p:spPr>
            <a:xfrm rot="5400000">
              <a:off x="634975" y="-399525"/>
              <a:ext cx="414900" cy="16968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1600">
                <a:solidFill>
                  <a:schemeClr val="lt1"/>
                </a:solidFill>
                <a:latin typeface="Avant Garde Demi SFDC"/>
                <a:ea typeface="Avant Garde Demi SFDC"/>
                <a:cs typeface="Avant Garde Demi SFDC"/>
                <a:sym typeface="Avant Garde Demi SFDC"/>
              </a:endParaRPr>
            </a:p>
          </p:txBody>
        </p:sp>
        <p:sp>
          <p:nvSpPr>
            <p:cNvPr id="779" name="Google Shape;779;p64"/>
            <p:cNvSpPr txBox="1"/>
            <p:nvPr/>
          </p:nvSpPr>
          <p:spPr>
            <a:xfrm>
              <a:off x="116341" y="294400"/>
              <a:ext cx="1427100" cy="3165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600">
                  <a:solidFill>
                    <a:schemeClr val="dk1"/>
                  </a:solidFill>
                  <a:latin typeface="Avant Garde Demi SFDC"/>
                  <a:ea typeface="Avant Garde Demi SFDC"/>
                  <a:cs typeface="Avant Garde Demi SFDC"/>
                  <a:sym typeface="Avant Garde Demi SFDC"/>
                </a:rPr>
                <a:t>Confidential</a:t>
              </a:r>
              <a:endParaRPr sz="3000">
                <a:solidFill>
                  <a:schemeClr val="dk1"/>
                </a:solidFill>
                <a:latin typeface="Salesforce Sans"/>
                <a:ea typeface="Salesforce Sans"/>
                <a:cs typeface="Salesforce Sans"/>
                <a:sym typeface="Salesforce Sans"/>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Two - No labels">
  <p:cSld name="TITLE_1_1_1_1_1_1_1_1_1_1_1_1_1_1_1_1_1_1_1_1_1_2_2_1">
    <p:bg>
      <p:bgPr>
        <a:solidFill>
          <a:srgbClr val="CFE9FE"/>
        </a:solidFill>
      </p:bgPr>
    </p:bg>
    <p:spTree>
      <p:nvGrpSpPr>
        <p:cNvPr id="780" name="Shape 780"/>
        <p:cNvGrpSpPr/>
        <p:nvPr/>
      </p:nvGrpSpPr>
      <p:grpSpPr>
        <a:xfrm>
          <a:off x="0" y="0"/>
          <a:ext cx="0" cy="0"/>
          <a:chOff x="0" y="0"/>
          <a:chExt cx="0" cy="0"/>
        </a:xfrm>
      </p:grpSpPr>
      <p:sp>
        <p:nvSpPr>
          <p:cNvPr id="781" name="Google Shape;781;p65"/>
          <p:cNvSpPr/>
          <p:nvPr/>
        </p:nvSpPr>
        <p:spPr>
          <a:xfrm rot="10800000">
            <a:off x="9425375" y="2405225"/>
            <a:ext cx="8001000" cy="6738600"/>
          </a:xfrm>
          <a:prstGeom prst="roundRect">
            <a:avLst>
              <a:gd fmla="val 4082"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782" name="Google Shape;782;p65"/>
          <p:cNvSpPr/>
          <p:nvPr/>
        </p:nvSpPr>
        <p:spPr>
          <a:xfrm rot="10800000">
            <a:off x="857250" y="2405225"/>
            <a:ext cx="8001000" cy="6738600"/>
          </a:xfrm>
          <a:prstGeom prst="roundRect">
            <a:avLst>
              <a:gd fmla="val 4082"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783" name="Google Shape;783;p65"/>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84" name="Google Shape;784;p65"/>
          <p:cNvSpPr txBox="1"/>
          <p:nvPr>
            <p:ph idx="1"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785" name="Google Shape;785;p65"/>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786" name="Google Shape;786;p65"/>
          <p:cNvSpPr txBox="1"/>
          <p:nvPr>
            <p:ph idx="2" type="title"/>
          </p:nvPr>
        </p:nvSpPr>
        <p:spPr>
          <a:xfrm>
            <a:off x="1259414" y="3008176"/>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87" name="Google Shape;787;p65"/>
          <p:cNvSpPr txBox="1"/>
          <p:nvPr>
            <p:ph idx="3" type="body"/>
          </p:nvPr>
        </p:nvSpPr>
        <p:spPr>
          <a:xfrm>
            <a:off x="1259414" y="3492965"/>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88" name="Google Shape;788;p65"/>
          <p:cNvSpPr txBox="1"/>
          <p:nvPr>
            <p:ph idx="4" type="title"/>
          </p:nvPr>
        </p:nvSpPr>
        <p:spPr>
          <a:xfrm>
            <a:off x="5109889" y="3008176"/>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89" name="Google Shape;789;p65"/>
          <p:cNvSpPr txBox="1"/>
          <p:nvPr>
            <p:ph idx="5" type="body"/>
          </p:nvPr>
        </p:nvSpPr>
        <p:spPr>
          <a:xfrm>
            <a:off x="5109886" y="3492965"/>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90" name="Google Shape;790;p65"/>
          <p:cNvSpPr txBox="1"/>
          <p:nvPr>
            <p:ph idx="6" type="title"/>
          </p:nvPr>
        </p:nvSpPr>
        <p:spPr>
          <a:xfrm>
            <a:off x="1259414" y="5067063"/>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91" name="Google Shape;791;p65"/>
          <p:cNvSpPr txBox="1"/>
          <p:nvPr>
            <p:ph idx="7" type="body"/>
          </p:nvPr>
        </p:nvSpPr>
        <p:spPr>
          <a:xfrm>
            <a:off x="1259414" y="5551853"/>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92" name="Google Shape;792;p65"/>
          <p:cNvSpPr txBox="1"/>
          <p:nvPr>
            <p:ph idx="8" type="title"/>
          </p:nvPr>
        </p:nvSpPr>
        <p:spPr>
          <a:xfrm>
            <a:off x="5109889" y="5067063"/>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93" name="Google Shape;793;p65"/>
          <p:cNvSpPr txBox="1"/>
          <p:nvPr>
            <p:ph idx="9" type="body"/>
          </p:nvPr>
        </p:nvSpPr>
        <p:spPr>
          <a:xfrm>
            <a:off x="5109886" y="5551853"/>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94" name="Google Shape;794;p65"/>
          <p:cNvSpPr txBox="1"/>
          <p:nvPr>
            <p:ph idx="13" type="title"/>
          </p:nvPr>
        </p:nvSpPr>
        <p:spPr>
          <a:xfrm>
            <a:off x="1259414" y="7125951"/>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95" name="Google Shape;795;p65"/>
          <p:cNvSpPr txBox="1"/>
          <p:nvPr>
            <p:ph idx="14" type="body"/>
          </p:nvPr>
        </p:nvSpPr>
        <p:spPr>
          <a:xfrm>
            <a:off x="1259414" y="7610741"/>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796" name="Google Shape;796;p65"/>
          <p:cNvSpPr txBox="1"/>
          <p:nvPr>
            <p:ph idx="15" type="title"/>
          </p:nvPr>
        </p:nvSpPr>
        <p:spPr>
          <a:xfrm>
            <a:off x="5109889" y="7125951"/>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797" name="Google Shape;797;p65"/>
          <p:cNvSpPr txBox="1"/>
          <p:nvPr>
            <p:ph idx="16" type="body"/>
          </p:nvPr>
        </p:nvSpPr>
        <p:spPr>
          <a:xfrm>
            <a:off x="5109886" y="7610741"/>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grpSp>
        <p:nvGrpSpPr>
          <p:cNvPr id="798" name="Google Shape;798;p65"/>
          <p:cNvGrpSpPr/>
          <p:nvPr/>
        </p:nvGrpSpPr>
        <p:grpSpPr>
          <a:xfrm>
            <a:off x="16715163" y="1983766"/>
            <a:ext cx="1266521" cy="1151197"/>
            <a:chOff x="15859845" y="4638000"/>
            <a:chExt cx="1105263" cy="1004622"/>
          </a:xfrm>
        </p:grpSpPr>
        <p:pic>
          <p:nvPicPr>
            <p:cNvPr descr="alt=&quot;&quot;" id="799" name="Google Shape;799;p65"/>
            <p:cNvPicPr preferRelativeResize="0"/>
            <p:nvPr/>
          </p:nvPicPr>
          <p:blipFill rotWithShape="1">
            <a:blip r:embed="rId3">
              <a:alphaModFix/>
            </a:blip>
            <a:srcRect b="0" l="0" r="0" t="0"/>
            <a:stretch/>
          </p:blipFill>
          <p:spPr>
            <a:xfrm rot="17">
              <a:off x="15859845" y="4638001"/>
              <a:ext cx="485211" cy="491420"/>
            </a:xfrm>
            <a:prstGeom prst="rect">
              <a:avLst/>
            </a:prstGeom>
            <a:noFill/>
            <a:ln>
              <a:noFill/>
            </a:ln>
          </p:spPr>
        </p:pic>
        <p:pic>
          <p:nvPicPr>
            <p:cNvPr descr="alt=&quot;&quot;" id="800" name="Google Shape;800;p65"/>
            <p:cNvPicPr preferRelativeResize="0"/>
            <p:nvPr/>
          </p:nvPicPr>
          <p:blipFill rotWithShape="1">
            <a:blip r:embed="rId3">
              <a:alphaModFix/>
            </a:blip>
            <a:srcRect b="0" l="0" r="0" t="0"/>
            <a:stretch/>
          </p:blipFill>
          <p:spPr>
            <a:xfrm rot="450588">
              <a:off x="16581202" y="4779791"/>
              <a:ext cx="189095" cy="191530"/>
            </a:xfrm>
            <a:prstGeom prst="rect">
              <a:avLst/>
            </a:prstGeom>
            <a:noFill/>
            <a:ln>
              <a:noFill/>
            </a:ln>
          </p:spPr>
        </p:pic>
        <p:pic>
          <p:nvPicPr>
            <p:cNvPr descr="alt=&quot;&quot;" id="801" name="Google Shape;801;p65"/>
            <p:cNvPicPr preferRelativeResize="0"/>
            <p:nvPr/>
          </p:nvPicPr>
          <p:blipFill rotWithShape="1">
            <a:blip r:embed="rId3">
              <a:alphaModFix/>
            </a:blip>
            <a:srcRect b="0" l="0" r="0" t="0"/>
            <a:stretch/>
          </p:blipFill>
          <p:spPr>
            <a:xfrm rot="613168">
              <a:off x="16597333" y="5270928"/>
              <a:ext cx="339935" cy="344269"/>
            </a:xfrm>
            <a:prstGeom prst="rect">
              <a:avLst/>
            </a:prstGeom>
            <a:noFill/>
            <a:ln>
              <a:noFill/>
            </a:ln>
          </p:spPr>
        </p:pic>
      </p:grpSp>
      <p:sp>
        <p:nvSpPr>
          <p:cNvPr id="802" name="Google Shape;802;p65"/>
          <p:cNvSpPr txBox="1"/>
          <p:nvPr>
            <p:ph idx="17" type="title"/>
          </p:nvPr>
        </p:nvSpPr>
        <p:spPr>
          <a:xfrm>
            <a:off x="9827539" y="3008176"/>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03" name="Google Shape;803;p65"/>
          <p:cNvSpPr txBox="1"/>
          <p:nvPr>
            <p:ph idx="18" type="body"/>
          </p:nvPr>
        </p:nvSpPr>
        <p:spPr>
          <a:xfrm>
            <a:off x="9827539" y="3492965"/>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04" name="Google Shape;804;p65"/>
          <p:cNvSpPr txBox="1"/>
          <p:nvPr>
            <p:ph idx="19" type="title"/>
          </p:nvPr>
        </p:nvSpPr>
        <p:spPr>
          <a:xfrm>
            <a:off x="13678014" y="3008176"/>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05" name="Google Shape;805;p65"/>
          <p:cNvSpPr txBox="1"/>
          <p:nvPr>
            <p:ph idx="20" type="body"/>
          </p:nvPr>
        </p:nvSpPr>
        <p:spPr>
          <a:xfrm>
            <a:off x="13678011" y="3492965"/>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06" name="Google Shape;806;p65"/>
          <p:cNvSpPr txBox="1"/>
          <p:nvPr>
            <p:ph idx="21" type="title"/>
          </p:nvPr>
        </p:nvSpPr>
        <p:spPr>
          <a:xfrm>
            <a:off x="9827539" y="5067063"/>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07" name="Google Shape;807;p65"/>
          <p:cNvSpPr txBox="1"/>
          <p:nvPr>
            <p:ph idx="22" type="body"/>
          </p:nvPr>
        </p:nvSpPr>
        <p:spPr>
          <a:xfrm>
            <a:off x="9827539" y="5551853"/>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08" name="Google Shape;808;p65"/>
          <p:cNvSpPr txBox="1"/>
          <p:nvPr>
            <p:ph idx="23" type="title"/>
          </p:nvPr>
        </p:nvSpPr>
        <p:spPr>
          <a:xfrm>
            <a:off x="13678014" y="5067063"/>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09" name="Google Shape;809;p65"/>
          <p:cNvSpPr txBox="1"/>
          <p:nvPr>
            <p:ph idx="24" type="body"/>
          </p:nvPr>
        </p:nvSpPr>
        <p:spPr>
          <a:xfrm>
            <a:off x="13678011" y="5551853"/>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10" name="Google Shape;810;p65"/>
          <p:cNvSpPr txBox="1"/>
          <p:nvPr>
            <p:ph idx="25" type="title"/>
          </p:nvPr>
        </p:nvSpPr>
        <p:spPr>
          <a:xfrm>
            <a:off x="9827539" y="7125951"/>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11" name="Google Shape;811;p65"/>
          <p:cNvSpPr txBox="1"/>
          <p:nvPr>
            <p:ph idx="26" type="body"/>
          </p:nvPr>
        </p:nvSpPr>
        <p:spPr>
          <a:xfrm>
            <a:off x="9827539" y="7610741"/>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sp>
        <p:nvSpPr>
          <p:cNvPr id="812" name="Google Shape;812;p65"/>
          <p:cNvSpPr txBox="1"/>
          <p:nvPr>
            <p:ph idx="27" type="title"/>
          </p:nvPr>
        </p:nvSpPr>
        <p:spPr>
          <a:xfrm>
            <a:off x="13678014" y="7125951"/>
            <a:ext cx="3346200" cy="447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13" name="Google Shape;813;p65"/>
          <p:cNvSpPr txBox="1"/>
          <p:nvPr>
            <p:ph idx="28" type="body"/>
          </p:nvPr>
        </p:nvSpPr>
        <p:spPr>
          <a:xfrm>
            <a:off x="13678011" y="7610741"/>
            <a:ext cx="3346200" cy="1120500"/>
          </a:xfrm>
          <a:prstGeom prst="rect">
            <a:avLst/>
          </a:prstGeom>
        </p:spPr>
        <p:txBody>
          <a:bodyPr anchorCtr="0" anchor="t" bIns="91425" lIns="0" spcFirstLastPara="1" rIns="0" wrap="square" tIns="0">
            <a:noAutofit/>
          </a:bodyPr>
          <a:lstStyle>
            <a:lvl1pPr indent="-349250" lvl="0" marL="457200">
              <a:lnSpc>
                <a:spcPct val="90000"/>
              </a:lnSpc>
              <a:spcBef>
                <a:spcPts val="0"/>
              </a:spcBef>
              <a:spcAft>
                <a:spcPts val="0"/>
              </a:spcAft>
              <a:buSzPts val="1900"/>
              <a:buChar char="●"/>
              <a:defRPr sz="1900"/>
            </a:lvl1pPr>
            <a:lvl2pPr indent="-349250" lvl="1" marL="914400">
              <a:lnSpc>
                <a:spcPct val="90000"/>
              </a:lnSpc>
              <a:spcBef>
                <a:spcPts val="0"/>
              </a:spcBef>
              <a:spcAft>
                <a:spcPts val="0"/>
              </a:spcAft>
              <a:buSzPts val="1900"/>
              <a:buChar char="○"/>
              <a:defRPr sz="1900"/>
            </a:lvl2pPr>
            <a:lvl3pPr indent="-349250" lvl="2" marL="1371600">
              <a:lnSpc>
                <a:spcPct val="90000"/>
              </a:lnSpc>
              <a:spcBef>
                <a:spcPts val="0"/>
              </a:spcBef>
              <a:spcAft>
                <a:spcPts val="0"/>
              </a:spcAft>
              <a:buSzPts val="1900"/>
              <a:buChar char="■"/>
              <a:defRPr sz="1900"/>
            </a:lvl3pPr>
            <a:lvl4pPr indent="-349250" lvl="3" marL="1828800">
              <a:lnSpc>
                <a:spcPct val="90000"/>
              </a:lnSpc>
              <a:spcBef>
                <a:spcPts val="0"/>
              </a:spcBef>
              <a:spcAft>
                <a:spcPts val="0"/>
              </a:spcAft>
              <a:buSzPts val="1900"/>
              <a:buChar char="●"/>
              <a:defRPr sz="1900"/>
            </a:lvl4pPr>
            <a:lvl5pPr indent="-349250" lvl="4" marL="2286000">
              <a:lnSpc>
                <a:spcPct val="90000"/>
              </a:lnSpc>
              <a:spcBef>
                <a:spcPts val="0"/>
              </a:spcBef>
              <a:spcAft>
                <a:spcPts val="0"/>
              </a:spcAft>
              <a:buSzPts val="1900"/>
              <a:buChar char="○"/>
              <a:defRPr sz="1900"/>
            </a:lvl5pPr>
            <a:lvl6pPr indent="-349250" lvl="5" marL="2743200">
              <a:lnSpc>
                <a:spcPct val="90000"/>
              </a:lnSpc>
              <a:spcBef>
                <a:spcPts val="0"/>
              </a:spcBef>
              <a:spcAft>
                <a:spcPts val="0"/>
              </a:spcAft>
              <a:buSzPts val="1900"/>
              <a:buChar char="■"/>
              <a:defRPr sz="1900"/>
            </a:lvl6pPr>
            <a:lvl7pPr indent="-349250" lvl="6" marL="3200400">
              <a:lnSpc>
                <a:spcPct val="90000"/>
              </a:lnSpc>
              <a:spcBef>
                <a:spcPts val="0"/>
              </a:spcBef>
              <a:spcAft>
                <a:spcPts val="0"/>
              </a:spcAft>
              <a:buSzPts val="1900"/>
              <a:buChar char="●"/>
              <a:defRPr sz="1900"/>
            </a:lvl7pPr>
            <a:lvl8pPr indent="-349250" lvl="7" marL="3657600">
              <a:lnSpc>
                <a:spcPct val="90000"/>
              </a:lnSpc>
              <a:spcBef>
                <a:spcPts val="0"/>
              </a:spcBef>
              <a:spcAft>
                <a:spcPts val="0"/>
              </a:spcAft>
              <a:buSzPts val="1900"/>
              <a:buChar char="○"/>
              <a:defRPr sz="1900"/>
            </a:lvl8pPr>
            <a:lvl9pPr indent="-349250" lvl="8" marL="4114800">
              <a:lnSpc>
                <a:spcPct val="90000"/>
              </a:lnSpc>
              <a:spcBef>
                <a:spcPts val="0"/>
              </a:spcBef>
              <a:spcAft>
                <a:spcPts val="0"/>
              </a:spcAft>
              <a:buSzPts val="1900"/>
              <a:buChar char="■"/>
              <a:defRPr sz="1900"/>
            </a:lvl9pPr>
          </a:lstStyle>
          <a:p/>
        </p:txBody>
      </p:sp>
      <p:pic>
        <p:nvPicPr>
          <p:cNvPr id="814" name="Google Shape;814;p65"/>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Two - Subtitle - No labels">
  <p:cSld name="TITLE_1_1_1_1_1_1_1_1_1_1_1_1_1_1_1_1_1_1_1_1_1_2_3">
    <p:bg>
      <p:bgPr>
        <a:solidFill>
          <a:srgbClr val="CFE9FE"/>
        </a:solidFill>
      </p:bgPr>
    </p:bg>
    <p:spTree>
      <p:nvGrpSpPr>
        <p:cNvPr id="815" name="Shape 815"/>
        <p:cNvGrpSpPr/>
        <p:nvPr/>
      </p:nvGrpSpPr>
      <p:grpSpPr>
        <a:xfrm>
          <a:off x="0" y="0"/>
          <a:ext cx="0" cy="0"/>
          <a:chOff x="0" y="0"/>
          <a:chExt cx="0" cy="0"/>
        </a:xfrm>
      </p:grpSpPr>
      <p:sp>
        <p:nvSpPr>
          <p:cNvPr id="816" name="Google Shape;816;p66"/>
          <p:cNvSpPr/>
          <p:nvPr/>
        </p:nvSpPr>
        <p:spPr>
          <a:xfrm>
            <a:off x="857250" y="3095625"/>
            <a:ext cx="8001000" cy="60483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817" name="Google Shape;817;p66"/>
          <p:cNvSpPr/>
          <p:nvPr/>
        </p:nvSpPr>
        <p:spPr>
          <a:xfrm>
            <a:off x="9425374" y="3095625"/>
            <a:ext cx="8001000" cy="6048300"/>
          </a:xfrm>
          <a:prstGeom prst="roundRect">
            <a:avLst>
              <a:gd fmla="val 454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2900"/>
              <a:buFont typeface="Questrial"/>
              <a:buNone/>
            </a:pPr>
            <a:r>
              <a:t/>
            </a:r>
            <a:endParaRPr b="0" i="0" sz="2900" u="none" cap="none" strike="noStrike">
              <a:solidFill>
                <a:srgbClr val="032D60"/>
              </a:solidFill>
              <a:latin typeface="Arial"/>
              <a:ea typeface="Arial"/>
              <a:cs typeface="Arial"/>
              <a:sym typeface="Arial"/>
            </a:endParaRPr>
          </a:p>
        </p:txBody>
      </p:sp>
      <p:sp>
        <p:nvSpPr>
          <p:cNvPr id="818" name="Google Shape;818;p66"/>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19" name="Google Shape;819;p66"/>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820" name="Google Shape;820;p66"/>
          <p:cNvSpPr txBox="1"/>
          <p:nvPr>
            <p:ph idx="2"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21" name="Google Shape;821;p66"/>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822" name="Google Shape;822;p66"/>
          <p:cNvSpPr txBox="1"/>
          <p:nvPr>
            <p:ph idx="3" type="title"/>
          </p:nvPr>
        </p:nvSpPr>
        <p:spPr>
          <a:xfrm>
            <a:off x="1259414" y="371910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23" name="Google Shape;823;p66"/>
          <p:cNvSpPr txBox="1"/>
          <p:nvPr>
            <p:ph idx="4" type="body"/>
          </p:nvPr>
        </p:nvSpPr>
        <p:spPr>
          <a:xfrm>
            <a:off x="1259414" y="415197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24" name="Google Shape;824;p66"/>
          <p:cNvSpPr txBox="1"/>
          <p:nvPr>
            <p:ph idx="5" type="title"/>
          </p:nvPr>
        </p:nvSpPr>
        <p:spPr>
          <a:xfrm>
            <a:off x="5109892" y="371910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25" name="Google Shape;825;p66"/>
          <p:cNvSpPr txBox="1"/>
          <p:nvPr>
            <p:ph idx="6" type="body"/>
          </p:nvPr>
        </p:nvSpPr>
        <p:spPr>
          <a:xfrm>
            <a:off x="5109889" y="415197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26" name="Google Shape;826;p66"/>
          <p:cNvSpPr txBox="1"/>
          <p:nvPr>
            <p:ph idx="7" type="title"/>
          </p:nvPr>
        </p:nvSpPr>
        <p:spPr>
          <a:xfrm>
            <a:off x="1259414" y="5557482"/>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27" name="Google Shape;827;p66"/>
          <p:cNvSpPr txBox="1"/>
          <p:nvPr>
            <p:ph idx="8" type="body"/>
          </p:nvPr>
        </p:nvSpPr>
        <p:spPr>
          <a:xfrm>
            <a:off x="1259414" y="5990349"/>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28" name="Google Shape;828;p66"/>
          <p:cNvSpPr txBox="1"/>
          <p:nvPr>
            <p:ph idx="9" type="title"/>
          </p:nvPr>
        </p:nvSpPr>
        <p:spPr>
          <a:xfrm>
            <a:off x="5109892" y="5557482"/>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29" name="Google Shape;829;p66"/>
          <p:cNvSpPr txBox="1"/>
          <p:nvPr>
            <p:ph idx="13" type="body"/>
          </p:nvPr>
        </p:nvSpPr>
        <p:spPr>
          <a:xfrm>
            <a:off x="5109889" y="5990349"/>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30" name="Google Shape;830;p66"/>
          <p:cNvSpPr txBox="1"/>
          <p:nvPr>
            <p:ph idx="14" type="title"/>
          </p:nvPr>
        </p:nvSpPr>
        <p:spPr>
          <a:xfrm>
            <a:off x="1259414" y="739585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31" name="Google Shape;831;p66"/>
          <p:cNvSpPr txBox="1"/>
          <p:nvPr>
            <p:ph idx="15" type="body"/>
          </p:nvPr>
        </p:nvSpPr>
        <p:spPr>
          <a:xfrm>
            <a:off x="1259414" y="782872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32" name="Google Shape;832;p66"/>
          <p:cNvSpPr txBox="1"/>
          <p:nvPr>
            <p:ph idx="16" type="title"/>
          </p:nvPr>
        </p:nvSpPr>
        <p:spPr>
          <a:xfrm>
            <a:off x="5109892" y="739585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200"/>
              <a:buNone/>
              <a:defRPr sz="2200"/>
            </a:lvl1pPr>
            <a:lvl2pPr lvl="1">
              <a:lnSpc>
                <a:spcPct val="90000"/>
              </a:lnSpc>
              <a:spcBef>
                <a:spcPts val="0"/>
              </a:spcBef>
              <a:spcAft>
                <a:spcPts val="0"/>
              </a:spcAft>
              <a:buSzPts val="2200"/>
              <a:buNone/>
              <a:defRPr sz="2200"/>
            </a:lvl2pPr>
            <a:lvl3pPr lvl="2">
              <a:lnSpc>
                <a:spcPct val="90000"/>
              </a:lnSpc>
              <a:spcBef>
                <a:spcPts val="0"/>
              </a:spcBef>
              <a:spcAft>
                <a:spcPts val="0"/>
              </a:spcAft>
              <a:buSzPts val="2200"/>
              <a:buNone/>
              <a:defRPr sz="2200"/>
            </a:lvl3pPr>
            <a:lvl4pPr lvl="3">
              <a:lnSpc>
                <a:spcPct val="90000"/>
              </a:lnSpc>
              <a:spcBef>
                <a:spcPts val="0"/>
              </a:spcBef>
              <a:spcAft>
                <a:spcPts val="0"/>
              </a:spcAft>
              <a:buSzPts val="2200"/>
              <a:buNone/>
              <a:defRPr sz="2200"/>
            </a:lvl4pPr>
            <a:lvl5pPr lvl="4">
              <a:lnSpc>
                <a:spcPct val="90000"/>
              </a:lnSpc>
              <a:spcBef>
                <a:spcPts val="0"/>
              </a:spcBef>
              <a:spcAft>
                <a:spcPts val="0"/>
              </a:spcAft>
              <a:buSzPts val="2200"/>
              <a:buNone/>
              <a:defRPr sz="2200"/>
            </a:lvl5pPr>
            <a:lvl6pPr lvl="5">
              <a:lnSpc>
                <a:spcPct val="90000"/>
              </a:lnSpc>
              <a:spcBef>
                <a:spcPts val="0"/>
              </a:spcBef>
              <a:spcAft>
                <a:spcPts val="0"/>
              </a:spcAft>
              <a:buSzPts val="2200"/>
              <a:buNone/>
              <a:defRPr sz="2200"/>
            </a:lvl6pPr>
            <a:lvl7pPr lvl="6">
              <a:lnSpc>
                <a:spcPct val="90000"/>
              </a:lnSpc>
              <a:spcBef>
                <a:spcPts val="0"/>
              </a:spcBef>
              <a:spcAft>
                <a:spcPts val="0"/>
              </a:spcAft>
              <a:buSzPts val="2200"/>
              <a:buNone/>
              <a:defRPr sz="2200"/>
            </a:lvl7pPr>
            <a:lvl8pPr lvl="7">
              <a:lnSpc>
                <a:spcPct val="90000"/>
              </a:lnSpc>
              <a:spcBef>
                <a:spcPts val="0"/>
              </a:spcBef>
              <a:spcAft>
                <a:spcPts val="0"/>
              </a:spcAft>
              <a:buSzPts val="2200"/>
              <a:buNone/>
              <a:defRPr sz="2200"/>
            </a:lvl8pPr>
            <a:lvl9pPr lvl="8">
              <a:lnSpc>
                <a:spcPct val="90000"/>
              </a:lnSpc>
              <a:spcBef>
                <a:spcPts val="0"/>
              </a:spcBef>
              <a:spcAft>
                <a:spcPts val="0"/>
              </a:spcAft>
              <a:buSzPts val="2200"/>
              <a:buNone/>
              <a:defRPr sz="2200"/>
            </a:lvl9pPr>
          </a:lstStyle>
          <a:p/>
        </p:txBody>
      </p:sp>
      <p:sp>
        <p:nvSpPr>
          <p:cNvPr id="833" name="Google Shape;833;p66"/>
          <p:cNvSpPr txBox="1"/>
          <p:nvPr>
            <p:ph idx="17" type="body"/>
          </p:nvPr>
        </p:nvSpPr>
        <p:spPr>
          <a:xfrm>
            <a:off x="5109889" y="782872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grpSp>
        <p:nvGrpSpPr>
          <p:cNvPr id="834" name="Google Shape;834;p66"/>
          <p:cNvGrpSpPr/>
          <p:nvPr/>
        </p:nvGrpSpPr>
        <p:grpSpPr>
          <a:xfrm>
            <a:off x="16499199" y="2257612"/>
            <a:ext cx="1272660" cy="933661"/>
            <a:chOff x="15671379" y="4278497"/>
            <a:chExt cx="1110620" cy="814784"/>
          </a:xfrm>
        </p:grpSpPr>
        <p:pic>
          <p:nvPicPr>
            <p:cNvPr descr="alt=&quot;&quot;" id="835" name="Google Shape;835;p66"/>
            <p:cNvPicPr preferRelativeResize="0"/>
            <p:nvPr/>
          </p:nvPicPr>
          <p:blipFill rotWithShape="1">
            <a:blip r:embed="rId3">
              <a:alphaModFix/>
            </a:blip>
            <a:srcRect b="0" l="0" r="0" t="0"/>
            <a:stretch/>
          </p:blipFill>
          <p:spPr>
            <a:xfrm rot="17">
              <a:off x="15671379" y="4601861"/>
              <a:ext cx="485211" cy="491420"/>
            </a:xfrm>
            <a:prstGeom prst="rect">
              <a:avLst/>
            </a:prstGeom>
            <a:noFill/>
            <a:ln>
              <a:noFill/>
            </a:ln>
          </p:spPr>
        </p:pic>
        <p:pic>
          <p:nvPicPr>
            <p:cNvPr descr="alt=&quot;&quot;" id="836" name="Google Shape;836;p66"/>
            <p:cNvPicPr preferRelativeResize="0"/>
            <p:nvPr/>
          </p:nvPicPr>
          <p:blipFill rotWithShape="1">
            <a:blip r:embed="rId3">
              <a:alphaModFix/>
            </a:blip>
            <a:srcRect b="0" l="0" r="0" t="0"/>
            <a:stretch/>
          </p:blipFill>
          <p:spPr>
            <a:xfrm rot="450588">
              <a:off x="16581202" y="4779791"/>
              <a:ext cx="189095" cy="191530"/>
            </a:xfrm>
            <a:prstGeom prst="rect">
              <a:avLst/>
            </a:prstGeom>
            <a:noFill/>
            <a:ln>
              <a:noFill/>
            </a:ln>
          </p:spPr>
        </p:pic>
        <p:pic>
          <p:nvPicPr>
            <p:cNvPr descr="alt=&quot;&quot;" id="837" name="Google Shape;837;p66"/>
            <p:cNvPicPr preferRelativeResize="0"/>
            <p:nvPr/>
          </p:nvPicPr>
          <p:blipFill rotWithShape="1">
            <a:blip r:embed="rId3">
              <a:alphaModFix/>
            </a:blip>
            <a:srcRect b="0" l="0" r="0" t="0"/>
            <a:stretch/>
          </p:blipFill>
          <p:spPr>
            <a:xfrm rot="613168">
              <a:off x="16191756" y="4305922"/>
              <a:ext cx="339935" cy="344269"/>
            </a:xfrm>
            <a:prstGeom prst="rect">
              <a:avLst/>
            </a:prstGeom>
            <a:noFill/>
            <a:ln>
              <a:noFill/>
            </a:ln>
          </p:spPr>
        </p:pic>
      </p:grpSp>
      <p:sp>
        <p:nvSpPr>
          <p:cNvPr id="838" name="Google Shape;838;p66"/>
          <p:cNvSpPr txBox="1"/>
          <p:nvPr>
            <p:ph idx="18" type="title"/>
          </p:nvPr>
        </p:nvSpPr>
        <p:spPr>
          <a:xfrm>
            <a:off x="9827539" y="371910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39" name="Google Shape;839;p66"/>
          <p:cNvSpPr txBox="1"/>
          <p:nvPr>
            <p:ph idx="19" type="body"/>
          </p:nvPr>
        </p:nvSpPr>
        <p:spPr>
          <a:xfrm>
            <a:off x="9827539" y="415197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0" name="Google Shape;840;p66"/>
          <p:cNvSpPr txBox="1"/>
          <p:nvPr>
            <p:ph idx="20" type="title"/>
          </p:nvPr>
        </p:nvSpPr>
        <p:spPr>
          <a:xfrm>
            <a:off x="13678017" y="371910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1" name="Google Shape;841;p66"/>
          <p:cNvSpPr txBox="1"/>
          <p:nvPr>
            <p:ph idx="21" type="body"/>
          </p:nvPr>
        </p:nvSpPr>
        <p:spPr>
          <a:xfrm>
            <a:off x="13678014" y="415197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2" name="Google Shape;842;p66"/>
          <p:cNvSpPr txBox="1"/>
          <p:nvPr>
            <p:ph idx="22" type="title"/>
          </p:nvPr>
        </p:nvSpPr>
        <p:spPr>
          <a:xfrm>
            <a:off x="9827539" y="5557482"/>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3" name="Google Shape;843;p66"/>
          <p:cNvSpPr txBox="1"/>
          <p:nvPr>
            <p:ph idx="23" type="body"/>
          </p:nvPr>
        </p:nvSpPr>
        <p:spPr>
          <a:xfrm>
            <a:off x="9827539" y="5990349"/>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4" name="Google Shape;844;p66"/>
          <p:cNvSpPr txBox="1"/>
          <p:nvPr>
            <p:ph idx="24" type="title"/>
          </p:nvPr>
        </p:nvSpPr>
        <p:spPr>
          <a:xfrm>
            <a:off x="13678017" y="5557482"/>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5" name="Google Shape;845;p66"/>
          <p:cNvSpPr txBox="1"/>
          <p:nvPr>
            <p:ph idx="25" type="body"/>
          </p:nvPr>
        </p:nvSpPr>
        <p:spPr>
          <a:xfrm>
            <a:off x="13678014" y="5990349"/>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6" name="Google Shape;846;p66"/>
          <p:cNvSpPr txBox="1"/>
          <p:nvPr>
            <p:ph idx="26" type="title"/>
          </p:nvPr>
        </p:nvSpPr>
        <p:spPr>
          <a:xfrm>
            <a:off x="9827539" y="739585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7" name="Google Shape;847;p66"/>
          <p:cNvSpPr txBox="1"/>
          <p:nvPr>
            <p:ph idx="27" type="body"/>
          </p:nvPr>
        </p:nvSpPr>
        <p:spPr>
          <a:xfrm>
            <a:off x="9827539" y="782872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sp>
        <p:nvSpPr>
          <p:cNvPr id="848" name="Google Shape;848;p66"/>
          <p:cNvSpPr txBox="1"/>
          <p:nvPr>
            <p:ph idx="28" type="title"/>
          </p:nvPr>
        </p:nvSpPr>
        <p:spPr>
          <a:xfrm>
            <a:off x="13678017" y="7395857"/>
            <a:ext cx="3346200" cy="3990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2"/>
              </a:buClr>
              <a:buSzPts val="2200"/>
              <a:buNone/>
              <a:defRPr sz="2200">
                <a:solidFill>
                  <a:schemeClr val="dk2"/>
                </a:solidFill>
              </a:defRPr>
            </a:lvl1pPr>
            <a:lvl2pPr lvl="1">
              <a:lnSpc>
                <a:spcPct val="90000"/>
              </a:lnSpc>
              <a:spcBef>
                <a:spcPts val="0"/>
              </a:spcBef>
              <a:spcAft>
                <a:spcPts val="0"/>
              </a:spcAft>
              <a:buClr>
                <a:schemeClr val="dk2"/>
              </a:buClr>
              <a:buSzPts val="2200"/>
              <a:buNone/>
              <a:defRPr sz="2200">
                <a:solidFill>
                  <a:schemeClr val="dk2"/>
                </a:solidFill>
              </a:defRPr>
            </a:lvl2pPr>
            <a:lvl3pPr lvl="2">
              <a:lnSpc>
                <a:spcPct val="90000"/>
              </a:lnSpc>
              <a:spcBef>
                <a:spcPts val="0"/>
              </a:spcBef>
              <a:spcAft>
                <a:spcPts val="0"/>
              </a:spcAft>
              <a:buClr>
                <a:schemeClr val="dk2"/>
              </a:buClr>
              <a:buSzPts val="2200"/>
              <a:buNone/>
              <a:defRPr sz="2200">
                <a:solidFill>
                  <a:schemeClr val="dk2"/>
                </a:solidFill>
              </a:defRPr>
            </a:lvl3pPr>
            <a:lvl4pPr lvl="3">
              <a:lnSpc>
                <a:spcPct val="90000"/>
              </a:lnSpc>
              <a:spcBef>
                <a:spcPts val="0"/>
              </a:spcBef>
              <a:spcAft>
                <a:spcPts val="0"/>
              </a:spcAft>
              <a:buClr>
                <a:schemeClr val="dk2"/>
              </a:buClr>
              <a:buSzPts val="2200"/>
              <a:buNone/>
              <a:defRPr sz="2200">
                <a:solidFill>
                  <a:schemeClr val="dk2"/>
                </a:solidFill>
              </a:defRPr>
            </a:lvl4pPr>
            <a:lvl5pPr lvl="4">
              <a:lnSpc>
                <a:spcPct val="90000"/>
              </a:lnSpc>
              <a:spcBef>
                <a:spcPts val="0"/>
              </a:spcBef>
              <a:spcAft>
                <a:spcPts val="0"/>
              </a:spcAft>
              <a:buClr>
                <a:schemeClr val="dk2"/>
              </a:buClr>
              <a:buSzPts val="2200"/>
              <a:buNone/>
              <a:defRPr sz="2200">
                <a:solidFill>
                  <a:schemeClr val="dk2"/>
                </a:solidFill>
              </a:defRPr>
            </a:lvl5pPr>
            <a:lvl6pPr lvl="5">
              <a:lnSpc>
                <a:spcPct val="90000"/>
              </a:lnSpc>
              <a:spcBef>
                <a:spcPts val="0"/>
              </a:spcBef>
              <a:spcAft>
                <a:spcPts val="0"/>
              </a:spcAft>
              <a:buClr>
                <a:schemeClr val="dk2"/>
              </a:buClr>
              <a:buSzPts val="2200"/>
              <a:buNone/>
              <a:defRPr sz="2200">
                <a:solidFill>
                  <a:schemeClr val="dk2"/>
                </a:solidFill>
              </a:defRPr>
            </a:lvl6pPr>
            <a:lvl7pPr lvl="6">
              <a:lnSpc>
                <a:spcPct val="90000"/>
              </a:lnSpc>
              <a:spcBef>
                <a:spcPts val="0"/>
              </a:spcBef>
              <a:spcAft>
                <a:spcPts val="0"/>
              </a:spcAft>
              <a:buClr>
                <a:schemeClr val="dk2"/>
              </a:buClr>
              <a:buSzPts val="2200"/>
              <a:buNone/>
              <a:defRPr sz="2200">
                <a:solidFill>
                  <a:schemeClr val="dk2"/>
                </a:solidFill>
              </a:defRPr>
            </a:lvl7pPr>
            <a:lvl8pPr lvl="7">
              <a:lnSpc>
                <a:spcPct val="90000"/>
              </a:lnSpc>
              <a:spcBef>
                <a:spcPts val="0"/>
              </a:spcBef>
              <a:spcAft>
                <a:spcPts val="0"/>
              </a:spcAft>
              <a:buClr>
                <a:schemeClr val="dk2"/>
              </a:buClr>
              <a:buSzPts val="2200"/>
              <a:buNone/>
              <a:defRPr sz="2200">
                <a:solidFill>
                  <a:schemeClr val="dk2"/>
                </a:solidFill>
              </a:defRPr>
            </a:lvl8pPr>
            <a:lvl9pPr lvl="8">
              <a:lnSpc>
                <a:spcPct val="90000"/>
              </a:lnSpc>
              <a:spcBef>
                <a:spcPts val="0"/>
              </a:spcBef>
              <a:spcAft>
                <a:spcPts val="0"/>
              </a:spcAft>
              <a:buClr>
                <a:schemeClr val="dk2"/>
              </a:buClr>
              <a:buSzPts val="2200"/>
              <a:buNone/>
              <a:defRPr sz="2200">
                <a:solidFill>
                  <a:schemeClr val="dk2"/>
                </a:solidFill>
              </a:defRPr>
            </a:lvl9pPr>
          </a:lstStyle>
          <a:p/>
        </p:txBody>
      </p:sp>
      <p:sp>
        <p:nvSpPr>
          <p:cNvPr id="849" name="Google Shape;849;p66"/>
          <p:cNvSpPr txBox="1"/>
          <p:nvPr>
            <p:ph idx="29" type="body"/>
          </p:nvPr>
        </p:nvSpPr>
        <p:spPr>
          <a:xfrm>
            <a:off x="13678014" y="7828724"/>
            <a:ext cx="3346200" cy="1000500"/>
          </a:xfrm>
          <a:prstGeom prst="rect">
            <a:avLst/>
          </a:prstGeom>
        </p:spPr>
        <p:txBody>
          <a:bodyPr anchorCtr="0" anchor="t" bIns="91425" lIns="0" spcFirstLastPara="1" rIns="0" wrap="square" tIns="0">
            <a:noAutofit/>
          </a:bodyPr>
          <a:lstStyle>
            <a:lvl1pPr indent="-342900" lvl="0" marL="457200">
              <a:lnSpc>
                <a:spcPct val="90000"/>
              </a:lnSpc>
              <a:spcBef>
                <a:spcPts val="0"/>
              </a:spcBef>
              <a:spcAft>
                <a:spcPts val="0"/>
              </a:spcAft>
              <a:buSzPts val="1800"/>
              <a:buChar char="●"/>
              <a:defRPr sz="1800"/>
            </a:lvl1pPr>
            <a:lvl2pPr indent="-342900" lvl="1" marL="914400">
              <a:lnSpc>
                <a:spcPct val="90000"/>
              </a:lnSpc>
              <a:spcBef>
                <a:spcPts val="0"/>
              </a:spcBef>
              <a:spcAft>
                <a:spcPts val="0"/>
              </a:spcAft>
              <a:buSzPts val="1800"/>
              <a:buChar char="○"/>
              <a:defRPr sz="1800"/>
            </a:lvl2pPr>
            <a:lvl3pPr indent="-342900" lvl="2" marL="1371600">
              <a:lnSpc>
                <a:spcPct val="90000"/>
              </a:lnSpc>
              <a:spcBef>
                <a:spcPts val="0"/>
              </a:spcBef>
              <a:spcAft>
                <a:spcPts val="0"/>
              </a:spcAft>
              <a:buSzPts val="1800"/>
              <a:buChar char="■"/>
              <a:defRPr sz="1800"/>
            </a:lvl3pPr>
            <a:lvl4pPr indent="-342900" lvl="3" marL="1828800">
              <a:lnSpc>
                <a:spcPct val="90000"/>
              </a:lnSpc>
              <a:spcBef>
                <a:spcPts val="0"/>
              </a:spcBef>
              <a:spcAft>
                <a:spcPts val="0"/>
              </a:spcAft>
              <a:buSzPts val="1800"/>
              <a:buChar char="●"/>
              <a:defRPr sz="1800"/>
            </a:lvl4pPr>
            <a:lvl5pPr indent="-342900" lvl="4" marL="2286000">
              <a:lnSpc>
                <a:spcPct val="90000"/>
              </a:lnSpc>
              <a:spcBef>
                <a:spcPts val="0"/>
              </a:spcBef>
              <a:spcAft>
                <a:spcPts val="0"/>
              </a:spcAft>
              <a:buSzPts val="1800"/>
              <a:buChar char="○"/>
              <a:defRPr sz="1800"/>
            </a:lvl5pPr>
            <a:lvl6pPr indent="-342900" lvl="5" marL="2743200">
              <a:lnSpc>
                <a:spcPct val="90000"/>
              </a:lnSpc>
              <a:spcBef>
                <a:spcPts val="0"/>
              </a:spcBef>
              <a:spcAft>
                <a:spcPts val="0"/>
              </a:spcAft>
              <a:buSzPts val="1800"/>
              <a:buChar char="■"/>
              <a:defRPr/>
            </a:lvl6pPr>
            <a:lvl7pPr indent="-342900" lvl="6" marL="3200400">
              <a:lnSpc>
                <a:spcPct val="90000"/>
              </a:lnSpc>
              <a:spcBef>
                <a:spcPts val="0"/>
              </a:spcBef>
              <a:spcAft>
                <a:spcPts val="0"/>
              </a:spcAft>
              <a:buSzPts val="1800"/>
              <a:buChar char="●"/>
              <a:defRPr/>
            </a:lvl7pPr>
            <a:lvl8pPr indent="-342900" lvl="7" marL="3657600">
              <a:lnSpc>
                <a:spcPct val="90000"/>
              </a:lnSpc>
              <a:spcBef>
                <a:spcPts val="0"/>
              </a:spcBef>
              <a:spcAft>
                <a:spcPts val="0"/>
              </a:spcAft>
              <a:buSzPts val="1800"/>
              <a:buChar char="○"/>
              <a:defRPr/>
            </a:lvl8pPr>
            <a:lvl9pPr indent="-342900" lvl="8" marL="4114800">
              <a:lnSpc>
                <a:spcPct val="90000"/>
              </a:lnSpc>
              <a:spcBef>
                <a:spcPts val="0"/>
              </a:spcBef>
              <a:spcAft>
                <a:spcPts val="0"/>
              </a:spcAft>
              <a:buSzPts val="1800"/>
              <a:buChar char="■"/>
              <a:defRPr/>
            </a:lvl9pPr>
          </a:lstStyle>
          <a:p/>
        </p:txBody>
      </p:sp>
      <p:pic>
        <p:nvPicPr>
          <p:cNvPr id="850" name="Google Shape;850;p66"/>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Action Items - White">
  <p:cSld name="TITLE_1_1_1_1_1_1_4_1_1">
    <p:bg>
      <p:bgPr>
        <a:solidFill>
          <a:schemeClr val="lt1"/>
        </a:solidFill>
      </p:bgPr>
    </p:bg>
    <p:spTree>
      <p:nvGrpSpPr>
        <p:cNvPr id="851" name="Shape 851"/>
        <p:cNvGrpSpPr/>
        <p:nvPr/>
      </p:nvGrpSpPr>
      <p:grpSpPr>
        <a:xfrm>
          <a:off x="0" y="0"/>
          <a:ext cx="0" cy="0"/>
          <a:chOff x="0" y="0"/>
          <a:chExt cx="0" cy="0"/>
        </a:xfrm>
      </p:grpSpPr>
      <p:sp>
        <p:nvSpPr>
          <p:cNvPr id="852" name="Google Shape;852;p67"/>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pic>
        <p:nvPicPr>
          <p:cNvPr id="853" name="Google Shape;853;p67"/>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854" name="Google Shape;854;p67"/>
          <p:cNvSpPr txBox="1"/>
          <p:nvPr>
            <p:ph idx="1"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55" name="Google Shape;855;p67"/>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 Action Items - Blue">
  <p:cSld name="TITLE_1_1_1_1_1_1_4_1_2">
    <p:bg>
      <p:bgPr>
        <a:solidFill>
          <a:srgbClr val="CFE9FE"/>
        </a:solidFill>
      </p:bgPr>
    </p:bg>
    <p:spTree>
      <p:nvGrpSpPr>
        <p:cNvPr id="856" name="Shape 856"/>
        <p:cNvGrpSpPr/>
        <p:nvPr/>
      </p:nvGrpSpPr>
      <p:grpSpPr>
        <a:xfrm>
          <a:off x="0" y="0"/>
          <a:ext cx="0" cy="0"/>
          <a:chOff x="0" y="0"/>
          <a:chExt cx="0" cy="0"/>
        </a:xfrm>
      </p:grpSpPr>
      <p:sp>
        <p:nvSpPr>
          <p:cNvPr id="857" name="Google Shape;857;p68"/>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pic>
        <p:nvPicPr>
          <p:cNvPr id="858" name="Google Shape;858;p68"/>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859" name="Google Shape;859;p68"/>
          <p:cNvSpPr txBox="1"/>
          <p:nvPr>
            <p:ph idx="1"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60" name="Google Shape;860;p68"/>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endar - 5 days - A">
  <p:cSld name="TITLE_1_1_1_1_1_1_1_1_1_1_1_1_1_1_1_1_1_1_1_1_1_2_4">
    <p:bg>
      <p:bgPr>
        <a:solidFill>
          <a:srgbClr val="CFE9FE"/>
        </a:solidFill>
      </p:bgPr>
    </p:bg>
    <p:spTree>
      <p:nvGrpSpPr>
        <p:cNvPr id="861" name="Shape 861"/>
        <p:cNvGrpSpPr/>
        <p:nvPr/>
      </p:nvGrpSpPr>
      <p:grpSpPr>
        <a:xfrm>
          <a:off x="0" y="0"/>
          <a:ext cx="0" cy="0"/>
          <a:chOff x="0" y="0"/>
          <a:chExt cx="0" cy="0"/>
        </a:xfrm>
      </p:grpSpPr>
      <p:sp>
        <p:nvSpPr>
          <p:cNvPr id="862" name="Google Shape;862;p69"/>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63" name="Google Shape;863;p69"/>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864" name="Google Shape;864;p69"/>
          <p:cNvSpPr txBox="1"/>
          <p:nvPr>
            <p:ph idx="2" type="body"/>
          </p:nvPr>
        </p:nvSpPr>
        <p:spPr>
          <a:xfrm>
            <a:off x="857250" y="9610725"/>
            <a:ext cx="16573500" cy="428700"/>
          </a:xfrm>
          <a:prstGeom prst="rect">
            <a:avLst/>
          </a:prstGeom>
          <a:ln>
            <a:noFill/>
          </a:ln>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65" name="Google Shape;865;p69"/>
          <p:cNvPicPr preferRelativeResize="0"/>
          <p:nvPr/>
        </p:nvPicPr>
        <p:blipFill>
          <a:blip r:embed="rId2">
            <a:alphaModFix/>
          </a:blip>
          <a:stretch>
            <a:fillRect/>
          </a:stretch>
        </p:blipFill>
        <p:spPr>
          <a:xfrm>
            <a:off x="16550000" y="848191"/>
            <a:ext cx="953599" cy="667523"/>
          </a:xfrm>
          <a:prstGeom prst="rect">
            <a:avLst/>
          </a:prstGeom>
          <a:noFill/>
          <a:ln>
            <a:noFill/>
          </a:ln>
        </p:spPr>
      </p:pic>
      <p:sp>
        <p:nvSpPr>
          <p:cNvPr id="866" name="Google Shape;866;p69"/>
          <p:cNvSpPr/>
          <p:nvPr/>
        </p:nvSpPr>
        <p:spPr>
          <a:xfrm>
            <a:off x="857250"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67" name="Google Shape;867;p69"/>
          <p:cNvSpPr/>
          <p:nvPr/>
        </p:nvSpPr>
        <p:spPr>
          <a:xfrm>
            <a:off x="4249875"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68" name="Google Shape;868;p69"/>
          <p:cNvSpPr/>
          <p:nvPr/>
        </p:nvSpPr>
        <p:spPr>
          <a:xfrm>
            <a:off x="7642500"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69" name="Google Shape;869;p69"/>
          <p:cNvSpPr/>
          <p:nvPr/>
        </p:nvSpPr>
        <p:spPr>
          <a:xfrm>
            <a:off x="11035126"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0" name="Google Shape;870;p69"/>
          <p:cNvSpPr/>
          <p:nvPr/>
        </p:nvSpPr>
        <p:spPr>
          <a:xfrm>
            <a:off x="14427751" y="2562375"/>
            <a:ext cx="3075900" cy="5886900"/>
          </a:xfrm>
          <a:prstGeom prst="roundRect">
            <a:avLst>
              <a:gd fmla="val 8454" name="adj"/>
            </a:avLst>
          </a:prstGeom>
          <a:solidFill>
            <a:srgbClr val="FFFEFE"/>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1" name="Google Shape;871;p69"/>
          <p:cNvSpPr/>
          <p:nvPr/>
        </p:nvSpPr>
        <p:spPr>
          <a:xfrm>
            <a:off x="1014076"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2" name="Google Shape;872;p69"/>
          <p:cNvSpPr txBox="1"/>
          <p:nvPr/>
        </p:nvSpPr>
        <p:spPr>
          <a:xfrm>
            <a:off x="1207467"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Monday</a:t>
            </a:r>
            <a:endParaRPr sz="2000">
              <a:solidFill>
                <a:schemeClr val="lt1"/>
              </a:solidFill>
              <a:latin typeface="Avant Garde Demi SFDC"/>
              <a:ea typeface="Avant Garde Demi SFDC"/>
              <a:cs typeface="Avant Garde Demi SFDC"/>
              <a:sym typeface="Avant Garde Demi SFDC"/>
            </a:endParaRPr>
          </a:p>
        </p:txBody>
      </p:sp>
      <p:sp>
        <p:nvSpPr>
          <p:cNvPr id="873" name="Google Shape;873;p69"/>
          <p:cNvSpPr/>
          <p:nvPr/>
        </p:nvSpPr>
        <p:spPr>
          <a:xfrm>
            <a:off x="4406794"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4" name="Google Shape;874;p69"/>
          <p:cNvSpPr txBox="1"/>
          <p:nvPr/>
        </p:nvSpPr>
        <p:spPr>
          <a:xfrm>
            <a:off x="4600185"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Tuesday</a:t>
            </a:r>
            <a:endParaRPr sz="2000">
              <a:solidFill>
                <a:schemeClr val="lt1"/>
              </a:solidFill>
              <a:latin typeface="Avant Garde Demi SFDC"/>
              <a:ea typeface="Avant Garde Demi SFDC"/>
              <a:cs typeface="Avant Garde Demi SFDC"/>
              <a:sym typeface="Avant Garde Demi SFDC"/>
            </a:endParaRPr>
          </a:p>
        </p:txBody>
      </p:sp>
      <p:sp>
        <p:nvSpPr>
          <p:cNvPr id="875" name="Google Shape;875;p69"/>
          <p:cNvSpPr/>
          <p:nvPr/>
        </p:nvSpPr>
        <p:spPr>
          <a:xfrm>
            <a:off x="7799422"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6" name="Google Shape;876;p69"/>
          <p:cNvSpPr txBox="1"/>
          <p:nvPr/>
        </p:nvSpPr>
        <p:spPr>
          <a:xfrm>
            <a:off x="7992813"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Wednesday</a:t>
            </a:r>
            <a:endParaRPr sz="2000">
              <a:solidFill>
                <a:schemeClr val="lt1"/>
              </a:solidFill>
              <a:latin typeface="Avant Garde Demi SFDC"/>
              <a:ea typeface="Avant Garde Demi SFDC"/>
              <a:cs typeface="Avant Garde Demi SFDC"/>
              <a:sym typeface="Avant Garde Demi SFDC"/>
            </a:endParaRPr>
          </a:p>
        </p:txBody>
      </p:sp>
      <p:sp>
        <p:nvSpPr>
          <p:cNvPr id="877" name="Google Shape;877;p69"/>
          <p:cNvSpPr/>
          <p:nvPr/>
        </p:nvSpPr>
        <p:spPr>
          <a:xfrm>
            <a:off x="11192050"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78" name="Google Shape;878;p69"/>
          <p:cNvSpPr txBox="1"/>
          <p:nvPr/>
        </p:nvSpPr>
        <p:spPr>
          <a:xfrm>
            <a:off x="11385441"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Thursday</a:t>
            </a:r>
            <a:endParaRPr sz="2000">
              <a:solidFill>
                <a:schemeClr val="lt1"/>
              </a:solidFill>
              <a:latin typeface="Avant Garde Demi SFDC"/>
              <a:ea typeface="Avant Garde Demi SFDC"/>
              <a:cs typeface="Avant Garde Demi SFDC"/>
              <a:sym typeface="Avant Garde Demi SFDC"/>
            </a:endParaRPr>
          </a:p>
        </p:txBody>
      </p:sp>
      <p:sp>
        <p:nvSpPr>
          <p:cNvPr id="879" name="Google Shape;879;p69"/>
          <p:cNvSpPr/>
          <p:nvPr/>
        </p:nvSpPr>
        <p:spPr>
          <a:xfrm>
            <a:off x="14584677" y="2717093"/>
            <a:ext cx="2762100" cy="983700"/>
          </a:xfrm>
          <a:prstGeom prst="roundRect">
            <a:avLst>
              <a:gd fmla="val 16337" name="adj"/>
            </a:avLst>
          </a:prstGeom>
          <a:solidFill>
            <a:schemeClr val="dk2"/>
          </a:solid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rgbClr val="EAF5FE"/>
              </a:buClr>
              <a:buSzPts val="3000"/>
              <a:buFont typeface="Questrial"/>
              <a:buNone/>
            </a:pPr>
            <a:r>
              <a:t/>
            </a:r>
            <a:endParaRPr b="0" i="0" sz="3000" u="none" cap="none" strike="noStrike">
              <a:solidFill>
                <a:srgbClr val="032D60"/>
              </a:solidFill>
              <a:latin typeface="Arial"/>
              <a:ea typeface="Arial"/>
              <a:cs typeface="Arial"/>
              <a:sym typeface="Arial"/>
            </a:endParaRPr>
          </a:p>
        </p:txBody>
      </p:sp>
      <p:sp>
        <p:nvSpPr>
          <p:cNvPr id="880" name="Google Shape;880;p69"/>
          <p:cNvSpPr txBox="1"/>
          <p:nvPr/>
        </p:nvSpPr>
        <p:spPr>
          <a:xfrm>
            <a:off x="14778069" y="2831091"/>
            <a:ext cx="2375100" cy="42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lt1"/>
                </a:solidFill>
                <a:latin typeface="Avant Garde Demi SFDC"/>
                <a:ea typeface="Avant Garde Demi SFDC"/>
                <a:cs typeface="Avant Garde Demi SFDC"/>
                <a:sym typeface="Avant Garde Demi SFDC"/>
              </a:rPr>
              <a:t>Friday</a:t>
            </a:r>
            <a:endParaRPr sz="2000">
              <a:solidFill>
                <a:schemeClr val="lt1"/>
              </a:solidFill>
              <a:latin typeface="Avant Garde Demi SFDC"/>
              <a:ea typeface="Avant Garde Demi SFDC"/>
              <a:cs typeface="Avant Garde Demi SFDC"/>
              <a:sym typeface="Avant Garde Demi SFDC"/>
            </a:endParaRPr>
          </a:p>
        </p:txBody>
      </p:sp>
      <p:sp>
        <p:nvSpPr>
          <p:cNvPr id="881" name="Google Shape;881;p69"/>
          <p:cNvSpPr txBox="1"/>
          <p:nvPr>
            <p:ph idx="3" type="title"/>
          </p:nvPr>
        </p:nvSpPr>
        <p:spPr>
          <a:xfrm>
            <a:off x="1207650"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sp>
        <p:nvSpPr>
          <p:cNvPr id="882" name="Google Shape;882;p69"/>
          <p:cNvSpPr txBox="1"/>
          <p:nvPr>
            <p:ph idx="4" type="title"/>
          </p:nvPr>
        </p:nvSpPr>
        <p:spPr>
          <a:xfrm>
            <a:off x="4600275"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sp>
        <p:nvSpPr>
          <p:cNvPr id="883" name="Google Shape;883;p69"/>
          <p:cNvSpPr txBox="1"/>
          <p:nvPr>
            <p:ph idx="5" type="title"/>
          </p:nvPr>
        </p:nvSpPr>
        <p:spPr>
          <a:xfrm>
            <a:off x="7992900"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sp>
        <p:nvSpPr>
          <p:cNvPr id="884" name="Google Shape;884;p69"/>
          <p:cNvSpPr txBox="1"/>
          <p:nvPr>
            <p:ph idx="6" type="title"/>
          </p:nvPr>
        </p:nvSpPr>
        <p:spPr>
          <a:xfrm>
            <a:off x="11385525"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sp>
        <p:nvSpPr>
          <p:cNvPr id="885" name="Google Shape;885;p69"/>
          <p:cNvSpPr txBox="1"/>
          <p:nvPr>
            <p:ph idx="7" type="title"/>
          </p:nvPr>
        </p:nvSpPr>
        <p:spPr>
          <a:xfrm>
            <a:off x="14778150" y="3237324"/>
            <a:ext cx="2375100" cy="3255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2000"/>
              <a:buFont typeface="Salesforce Sans"/>
              <a:buNone/>
              <a:defRPr sz="2000">
                <a:solidFill>
                  <a:schemeClr val="lt1"/>
                </a:solidFill>
                <a:latin typeface="Salesforce Sans"/>
                <a:ea typeface="Salesforce Sans"/>
                <a:cs typeface="Salesforce Sans"/>
                <a:sym typeface="Salesforce Sans"/>
              </a:defRPr>
            </a:lvl1pPr>
            <a:lvl2pPr lvl="1">
              <a:spcBef>
                <a:spcPts val="0"/>
              </a:spcBef>
              <a:spcAft>
                <a:spcPts val="0"/>
              </a:spcAft>
              <a:buSzPts val="2000"/>
              <a:buFont typeface="Salesforce Sans"/>
              <a:buNone/>
              <a:defRPr sz="2000">
                <a:latin typeface="Salesforce Sans"/>
                <a:ea typeface="Salesforce Sans"/>
                <a:cs typeface="Salesforce Sans"/>
                <a:sym typeface="Salesforce Sans"/>
              </a:defRPr>
            </a:lvl2pPr>
            <a:lvl3pPr lvl="2">
              <a:spcBef>
                <a:spcPts val="0"/>
              </a:spcBef>
              <a:spcAft>
                <a:spcPts val="0"/>
              </a:spcAft>
              <a:buSzPts val="2000"/>
              <a:buFont typeface="Salesforce Sans"/>
              <a:buNone/>
              <a:defRPr sz="2000">
                <a:latin typeface="Salesforce Sans"/>
                <a:ea typeface="Salesforce Sans"/>
                <a:cs typeface="Salesforce Sans"/>
                <a:sym typeface="Salesforce Sans"/>
              </a:defRPr>
            </a:lvl3pPr>
            <a:lvl4pPr lvl="3">
              <a:spcBef>
                <a:spcPts val="0"/>
              </a:spcBef>
              <a:spcAft>
                <a:spcPts val="0"/>
              </a:spcAft>
              <a:buSzPts val="2000"/>
              <a:buFont typeface="Salesforce Sans"/>
              <a:buNone/>
              <a:defRPr sz="2000">
                <a:latin typeface="Salesforce Sans"/>
                <a:ea typeface="Salesforce Sans"/>
                <a:cs typeface="Salesforce Sans"/>
                <a:sym typeface="Salesforce Sans"/>
              </a:defRPr>
            </a:lvl4pPr>
            <a:lvl5pPr lvl="4">
              <a:spcBef>
                <a:spcPts val="0"/>
              </a:spcBef>
              <a:spcAft>
                <a:spcPts val="0"/>
              </a:spcAft>
              <a:buSzPts val="2000"/>
              <a:buFont typeface="Salesforce Sans"/>
              <a:buNone/>
              <a:defRPr sz="2000">
                <a:latin typeface="Salesforce Sans"/>
                <a:ea typeface="Salesforce Sans"/>
                <a:cs typeface="Salesforce Sans"/>
                <a:sym typeface="Salesforce Sans"/>
              </a:defRPr>
            </a:lvl5pPr>
            <a:lvl6pPr lvl="5">
              <a:spcBef>
                <a:spcPts val="0"/>
              </a:spcBef>
              <a:spcAft>
                <a:spcPts val="0"/>
              </a:spcAft>
              <a:buSzPts val="2000"/>
              <a:buFont typeface="Salesforce Sans"/>
              <a:buNone/>
              <a:defRPr sz="2000">
                <a:latin typeface="Salesforce Sans"/>
                <a:ea typeface="Salesforce Sans"/>
                <a:cs typeface="Salesforce Sans"/>
                <a:sym typeface="Salesforce Sans"/>
              </a:defRPr>
            </a:lvl6pPr>
            <a:lvl7pPr lvl="6">
              <a:spcBef>
                <a:spcPts val="0"/>
              </a:spcBef>
              <a:spcAft>
                <a:spcPts val="0"/>
              </a:spcAft>
              <a:buSzPts val="2000"/>
              <a:buFont typeface="Salesforce Sans"/>
              <a:buNone/>
              <a:defRPr sz="2000">
                <a:latin typeface="Salesforce Sans"/>
                <a:ea typeface="Salesforce Sans"/>
                <a:cs typeface="Salesforce Sans"/>
                <a:sym typeface="Salesforce Sans"/>
              </a:defRPr>
            </a:lvl7pPr>
            <a:lvl8pPr lvl="7">
              <a:spcBef>
                <a:spcPts val="0"/>
              </a:spcBef>
              <a:spcAft>
                <a:spcPts val="0"/>
              </a:spcAft>
              <a:buSzPts val="2000"/>
              <a:buFont typeface="Salesforce Sans"/>
              <a:buNone/>
              <a:defRPr sz="2000">
                <a:latin typeface="Salesforce Sans"/>
                <a:ea typeface="Salesforce Sans"/>
                <a:cs typeface="Salesforce Sans"/>
                <a:sym typeface="Salesforce Sans"/>
              </a:defRPr>
            </a:lvl8pPr>
            <a:lvl9pPr lvl="8">
              <a:spcBef>
                <a:spcPts val="0"/>
              </a:spcBef>
              <a:spcAft>
                <a:spcPts val="0"/>
              </a:spcAft>
              <a:buSzPts val="2000"/>
              <a:buFont typeface="Salesforce Sans"/>
              <a:buNone/>
              <a:defRPr sz="2000">
                <a:latin typeface="Salesforce Sans"/>
                <a:ea typeface="Salesforce Sans"/>
                <a:cs typeface="Salesforce Sans"/>
                <a:sym typeface="Salesforce Sans"/>
              </a:defRPr>
            </a:lvl9pPr>
          </a:lstStyle>
          <a:p/>
        </p:txBody>
      </p:sp>
      <p:pic>
        <p:nvPicPr>
          <p:cNvPr descr="Yellow_single_sparkle.png" id="886" name="Google Shape;886;p69"/>
          <p:cNvPicPr preferRelativeResize="0"/>
          <p:nvPr/>
        </p:nvPicPr>
        <p:blipFill rotWithShape="1">
          <a:blip r:embed="rId3">
            <a:alphaModFix/>
          </a:blip>
          <a:srcRect b="0" l="0" r="0" t="0"/>
          <a:stretch/>
        </p:blipFill>
        <p:spPr>
          <a:xfrm rot="618519">
            <a:off x="17716618" y="8037292"/>
            <a:ext cx="336404" cy="340708"/>
          </a:xfrm>
          <a:prstGeom prst="rect">
            <a:avLst/>
          </a:prstGeom>
          <a:noFill/>
          <a:ln>
            <a:noFill/>
          </a:ln>
        </p:spPr>
      </p:pic>
      <p:pic>
        <p:nvPicPr>
          <p:cNvPr descr="Yellow_single_sparkle.png" id="887" name="Google Shape;887;p69"/>
          <p:cNvPicPr preferRelativeResize="0"/>
          <p:nvPr/>
        </p:nvPicPr>
        <p:blipFill rotWithShape="1">
          <a:blip r:embed="rId3">
            <a:alphaModFix/>
          </a:blip>
          <a:srcRect b="0" l="0" r="0" t="0"/>
          <a:stretch/>
        </p:blipFill>
        <p:spPr>
          <a:xfrm rot="-669029">
            <a:off x="16923044" y="8209249"/>
            <a:ext cx="768236" cy="778064"/>
          </a:xfrm>
          <a:prstGeom prst="rect">
            <a:avLst/>
          </a:prstGeom>
          <a:noFill/>
          <a:ln>
            <a:noFill/>
          </a:ln>
        </p:spPr>
      </p:pic>
      <p:pic>
        <p:nvPicPr>
          <p:cNvPr descr="alt=&quot;&quot;" id="888" name="Google Shape;888;p69"/>
          <p:cNvPicPr preferRelativeResize="0"/>
          <p:nvPr/>
        </p:nvPicPr>
        <p:blipFill rotWithShape="1">
          <a:blip r:embed="rId3">
            <a:alphaModFix/>
          </a:blip>
          <a:srcRect b="0" l="0" r="0" t="0"/>
          <a:stretch/>
        </p:blipFill>
        <p:spPr>
          <a:xfrm rot="-1107206">
            <a:off x="292166" y="2423508"/>
            <a:ext cx="485211" cy="491419"/>
          </a:xfrm>
          <a:prstGeom prst="rect">
            <a:avLst/>
          </a:prstGeom>
          <a:noFill/>
          <a:ln>
            <a:noFill/>
          </a:ln>
        </p:spPr>
      </p:pic>
      <p:pic>
        <p:nvPicPr>
          <p:cNvPr descr="alt=&quot;&quot;" id="889" name="Google Shape;889;p69"/>
          <p:cNvPicPr preferRelativeResize="0"/>
          <p:nvPr/>
        </p:nvPicPr>
        <p:blipFill rotWithShape="1">
          <a:blip r:embed="rId3">
            <a:alphaModFix/>
          </a:blip>
          <a:srcRect b="0" l="0" r="0" t="0"/>
          <a:stretch/>
        </p:blipFill>
        <p:spPr>
          <a:xfrm rot="450588">
            <a:off x="390984" y="3078575"/>
            <a:ext cx="189095" cy="19153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B">
  <p:cSld name="TITLE_1_1_1_1_1_1_1_1_1_1_1_1_1_1_1_1_1_1_1_1_1_1_1_1_1_1_1_1_1_1_1_1_1_1_1_1_1_1_1_1_1_1_1_1_2">
    <p:bg>
      <p:bgPr>
        <a:solidFill>
          <a:srgbClr val="CFE9FE"/>
        </a:solidFill>
      </p:bgPr>
    </p:bg>
    <p:spTree>
      <p:nvGrpSpPr>
        <p:cNvPr id="890" name="Shape 890"/>
        <p:cNvGrpSpPr/>
        <p:nvPr/>
      </p:nvGrpSpPr>
      <p:grpSpPr>
        <a:xfrm>
          <a:off x="0" y="0"/>
          <a:ext cx="0" cy="0"/>
          <a:chOff x="0" y="0"/>
          <a:chExt cx="0" cy="0"/>
        </a:xfrm>
      </p:grpSpPr>
      <p:sp>
        <p:nvSpPr>
          <p:cNvPr id="891" name="Google Shape;891;p70"/>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pic>
        <p:nvPicPr>
          <p:cNvPr id="892" name="Google Shape;892;p70"/>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Basic - Two line 1 - White">
  <p:cSld name="TITLE_1_1_1_1_1_1_1_2">
    <p:bg>
      <p:bgPr>
        <a:solidFill>
          <a:schemeClr val="lt1"/>
        </a:solidFill>
      </p:bgPr>
    </p:bg>
    <p:spTree>
      <p:nvGrpSpPr>
        <p:cNvPr id="68" name="Shape 68"/>
        <p:cNvGrpSpPr/>
        <p:nvPr/>
      </p:nvGrpSpPr>
      <p:grpSpPr>
        <a:xfrm>
          <a:off x="0" y="0"/>
          <a:ext cx="0" cy="0"/>
          <a:chOff x="0" y="0"/>
          <a:chExt cx="0" cy="0"/>
        </a:xfrm>
      </p:grpSpPr>
      <p:sp>
        <p:nvSpPr>
          <p:cNvPr id="69" name="Google Shape;69;p8"/>
          <p:cNvSpPr txBox="1"/>
          <p:nvPr>
            <p:ph idx="1" type="subTitle"/>
          </p:nvPr>
        </p:nvSpPr>
        <p:spPr>
          <a:xfrm>
            <a:off x="868680" y="2468880"/>
            <a:ext cx="151425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70" name="Google Shape;70;p8"/>
          <p:cNvSpPr txBox="1"/>
          <p:nvPr>
            <p:ph type="title"/>
          </p:nvPr>
        </p:nvSpPr>
        <p:spPr>
          <a:xfrm>
            <a:off x="857250" y="838200"/>
            <a:ext cx="15144900" cy="1495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71" name="Google Shape;71;p8"/>
          <p:cNvSpPr txBox="1"/>
          <p:nvPr>
            <p:ph idx="2"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sp>
        <p:nvSpPr>
          <p:cNvPr id="72" name="Google Shape;72;p8"/>
          <p:cNvSpPr txBox="1"/>
          <p:nvPr>
            <p:ph idx="3" type="body"/>
          </p:nvPr>
        </p:nvSpPr>
        <p:spPr>
          <a:xfrm>
            <a:off x="857250" y="3390900"/>
            <a:ext cx="16573500" cy="57435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pic>
        <p:nvPicPr>
          <p:cNvPr id="73" name="Google Shape;73;p8"/>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 Blue - One line + notes">
  <p:cSld name="TITLE_1_1_1_1_1_1_5">
    <p:bg>
      <p:bgPr>
        <a:solidFill>
          <a:srgbClr val="CFE9FE"/>
        </a:solidFill>
      </p:bgPr>
    </p:bg>
    <p:spTree>
      <p:nvGrpSpPr>
        <p:cNvPr id="893" name="Shape 893"/>
        <p:cNvGrpSpPr/>
        <p:nvPr/>
      </p:nvGrpSpPr>
      <p:grpSpPr>
        <a:xfrm>
          <a:off x="0" y="0"/>
          <a:ext cx="0" cy="0"/>
          <a:chOff x="0" y="0"/>
          <a:chExt cx="0" cy="0"/>
        </a:xfrm>
      </p:grpSpPr>
      <p:sp>
        <p:nvSpPr>
          <p:cNvPr id="894" name="Google Shape;894;p71"/>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95" name="Google Shape;895;p71"/>
          <p:cNvSpPr txBox="1"/>
          <p:nvPr>
            <p:ph idx="1"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96" name="Google Shape;896;p71"/>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asic - Two column - Blue">
  <p:cSld name="TITLE_1_1_1_1_1_1_1_1">
    <p:bg>
      <p:bgPr>
        <a:solidFill>
          <a:srgbClr val="CFE9FE"/>
        </a:solidFill>
      </p:bgPr>
    </p:bg>
    <p:spTree>
      <p:nvGrpSpPr>
        <p:cNvPr id="74" name="Shape 74"/>
        <p:cNvGrpSpPr/>
        <p:nvPr/>
      </p:nvGrpSpPr>
      <p:grpSpPr>
        <a:xfrm>
          <a:off x="0" y="0"/>
          <a:ext cx="0" cy="0"/>
          <a:chOff x="0" y="0"/>
          <a:chExt cx="0" cy="0"/>
        </a:xfrm>
      </p:grpSpPr>
      <p:sp>
        <p:nvSpPr>
          <p:cNvPr id="75" name="Google Shape;75;p9"/>
          <p:cNvSpPr txBox="1"/>
          <p:nvPr>
            <p:ph idx="1" type="body"/>
          </p:nvPr>
        </p:nvSpPr>
        <p:spPr>
          <a:xfrm>
            <a:off x="9429750" y="2814638"/>
            <a:ext cx="7991400" cy="63294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76" name="Google Shape;76;p9"/>
          <p:cNvSpPr txBox="1"/>
          <p:nvPr>
            <p:ph idx="2" type="body"/>
          </p:nvPr>
        </p:nvSpPr>
        <p:spPr>
          <a:xfrm>
            <a:off x="857250" y="2814638"/>
            <a:ext cx="7991400" cy="63294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sz="3000"/>
            </a:lvl1pPr>
            <a:lvl2pPr indent="-393700" lvl="1" marL="914400" rtl="0">
              <a:spcBef>
                <a:spcPts val="1800"/>
              </a:spcBef>
              <a:spcAft>
                <a:spcPts val="0"/>
              </a:spcAft>
              <a:buSzPts val="2600"/>
              <a:buChar char="○"/>
              <a:defRPr sz="2600"/>
            </a:lvl2pPr>
            <a:lvl3pPr indent="-381000" lvl="2" marL="1371600" rtl="0">
              <a:spcBef>
                <a:spcPts val="1800"/>
              </a:spcBef>
              <a:spcAft>
                <a:spcPts val="0"/>
              </a:spcAft>
              <a:buSzPts val="2400"/>
              <a:buChar char="■"/>
              <a:defRPr sz="2400"/>
            </a:lvl3pPr>
            <a:lvl4pPr indent="-368300" lvl="3" marL="1828800" rtl="0">
              <a:spcBef>
                <a:spcPts val="1800"/>
              </a:spcBef>
              <a:spcAft>
                <a:spcPts val="0"/>
              </a:spcAft>
              <a:buSzPts val="2200"/>
              <a:buChar char="●"/>
              <a:defRPr sz="2200"/>
            </a:lvl4pPr>
            <a:lvl5pPr indent="-355600" lvl="4" marL="2286000" rtl="0">
              <a:spcBef>
                <a:spcPts val="1800"/>
              </a:spcBef>
              <a:spcAft>
                <a:spcPts val="0"/>
              </a:spcAft>
              <a:buSzPts val="2000"/>
              <a:buChar char="○"/>
              <a:defRPr sz="2000"/>
            </a:lvl5pPr>
            <a:lvl6pPr indent="-342900" lvl="5" marL="2743200" rtl="0">
              <a:spcBef>
                <a:spcPts val="1800"/>
              </a:spcBef>
              <a:spcAft>
                <a:spcPts val="0"/>
              </a:spcAft>
              <a:buSzPts val="1800"/>
              <a:buChar char="■"/>
              <a:defRPr sz="1800"/>
            </a:lvl6pPr>
            <a:lvl7pPr indent="-342900" lvl="6" marL="3200400" rtl="0">
              <a:spcBef>
                <a:spcPts val="1800"/>
              </a:spcBef>
              <a:spcAft>
                <a:spcPts val="0"/>
              </a:spcAft>
              <a:buSzPts val="1800"/>
              <a:buChar char="●"/>
              <a:defRPr sz="1800"/>
            </a:lvl7pPr>
            <a:lvl8pPr indent="-342900" lvl="7" marL="3657600" rtl="0">
              <a:spcBef>
                <a:spcPts val="1800"/>
              </a:spcBef>
              <a:spcAft>
                <a:spcPts val="0"/>
              </a:spcAft>
              <a:buSzPts val="1800"/>
              <a:buChar char="○"/>
              <a:defRPr sz="1800"/>
            </a:lvl8pPr>
            <a:lvl9pPr indent="-342900" lvl="8" marL="4114800" rtl="0">
              <a:spcBef>
                <a:spcPts val="1800"/>
              </a:spcBef>
              <a:spcAft>
                <a:spcPts val="1800"/>
              </a:spcAft>
              <a:buSzPts val="1800"/>
              <a:buChar char="■"/>
              <a:defRPr sz="1800"/>
            </a:lvl9pPr>
          </a:lstStyle>
          <a:p/>
        </p:txBody>
      </p:sp>
      <p:sp>
        <p:nvSpPr>
          <p:cNvPr id="77" name="Google Shape;77;p9"/>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SzPts val="5400"/>
              <a:buNone/>
              <a:defRPr sz="54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8" name="Google Shape;78;p9"/>
          <p:cNvSpPr txBox="1"/>
          <p:nvPr>
            <p:ph idx="3" type="subTitle"/>
          </p:nvPr>
        </p:nvSpPr>
        <p:spPr>
          <a:xfrm>
            <a:off x="857250" y="1704975"/>
            <a:ext cx="15144900" cy="857400"/>
          </a:xfrm>
          <a:prstGeom prst="rect">
            <a:avLst/>
          </a:prstGeom>
        </p:spPr>
        <p:txBody>
          <a:bodyPr anchorCtr="0" anchor="t" bIns="0" lIns="0" spcFirstLastPara="1" rIns="0" wrap="square" tIns="0">
            <a:noAutofit/>
          </a:bodyPr>
          <a:lstStyle>
            <a:lvl1pPr lvl="0" rtl="0">
              <a:lnSpc>
                <a:spcPct val="90000"/>
              </a:lnSpc>
              <a:spcBef>
                <a:spcPts val="0"/>
              </a:spcBef>
              <a:spcAft>
                <a:spcPts val="0"/>
              </a:spcAft>
              <a:buClr>
                <a:schemeClr val="dk1"/>
              </a:buClr>
              <a:buSzPts val="3600"/>
              <a:buNone/>
              <a:defRPr sz="3600">
                <a:solidFill>
                  <a:schemeClr val="dk1"/>
                </a:solidFill>
              </a:defRPr>
            </a:lvl1pPr>
            <a:lvl2pPr lvl="1" rtl="0">
              <a:spcBef>
                <a:spcPts val="0"/>
              </a:spcBef>
              <a:spcAft>
                <a:spcPts val="0"/>
              </a:spcAft>
              <a:buSzPts val="2600"/>
              <a:buNone/>
              <a:defRPr/>
            </a:lvl2pPr>
            <a:lvl3pPr lvl="2" rtl="0">
              <a:spcBef>
                <a:spcPts val="1800"/>
              </a:spcBef>
              <a:spcAft>
                <a:spcPts val="0"/>
              </a:spcAft>
              <a:buSzPts val="2400"/>
              <a:buNone/>
              <a:defRPr/>
            </a:lvl3pPr>
            <a:lvl4pPr lvl="3" rtl="0">
              <a:spcBef>
                <a:spcPts val="1800"/>
              </a:spcBef>
              <a:spcAft>
                <a:spcPts val="0"/>
              </a:spcAft>
              <a:buSzPts val="2200"/>
              <a:buNone/>
              <a:defRPr/>
            </a:lvl4pPr>
            <a:lvl5pPr lvl="4" rtl="0">
              <a:spcBef>
                <a:spcPts val="1800"/>
              </a:spcBef>
              <a:spcAft>
                <a:spcPts val="0"/>
              </a:spcAft>
              <a:buSzPts val="2000"/>
              <a:buNone/>
              <a:defRPr/>
            </a:lvl5pPr>
            <a:lvl6pPr lvl="5" rtl="0">
              <a:spcBef>
                <a:spcPts val="1800"/>
              </a:spcBef>
              <a:spcAft>
                <a:spcPts val="0"/>
              </a:spcAft>
              <a:buSzPts val="1800"/>
              <a:buNone/>
              <a:defRPr/>
            </a:lvl6pPr>
            <a:lvl7pPr lvl="6" rtl="0">
              <a:spcBef>
                <a:spcPts val="1800"/>
              </a:spcBef>
              <a:spcAft>
                <a:spcPts val="0"/>
              </a:spcAft>
              <a:buSzPts val="1800"/>
              <a:buNone/>
              <a:defRPr/>
            </a:lvl7pPr>
            <a:lvl8pPr lvl="7" rtl="0">
              <a:spcBef>
                <a:spcPts val="1800"/>
              </a:spcBef>
              <a:spcAft>
                <a:spcPts val="0"/>
              </a:spcAft>
              <a:buSzPts val="1800"/>
              <a:buNone/>
              <a:defRPr/>
            </a:lvl8pPr>
            <a:lvl9pPr lvl="8" rtl="0">
              <a:spcBef>
                <a:spcPts val="1800"/>
              </a:spcBef>
              <a:spcAft>
                <a:spcPts val="1800"/>
              </a:spcAft>
              <a:buSzPts val="1800"/>
              <a:buNone/>
              <a:defRPr/>
            </a:lvl9pPr>
          </a:lstStyle>
          <a:p/>
        </p:txBody>
      </p:sp>
      <p:sp>
        <p:nvSpPr>
          <p:cNvPr id="79" name="Google Shape;79;p9"/>
          <p:cNvSpPr txBox="1"/>
          <p:nvPr>
            <p:ph idx="4"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1800"/>
              </a:spcBef>
              <a:spcAft>
                <a:spcPts val="0"/>
              </a:spcAft>
              <a:buSzPts val="1400"/>
              <a:buChar char="○"/>
              <a:defRPr sz="1400"/>
            </a:lvl2pPr>
            <a:lvl3pPr indent="-317500" lvl="2" marL="1371600" rtl="0">
              <a:spcBef>
                <a:spcPts val="1800"/>
              </a:spcBef>
              <a:spcAft>
                <a:spcPts val="0"/>
              </a:spcAft>
              <a:buSzPts val="1400"/>
              <a:buChar char="■"/>
              <a:defRPr sz="1400"/>
            </a:lvl3pPr>
            <a:lvl4pPr indent="-317500" lvl="3" marL="1828800" rtl="0">
              <a:spcBef>
                <a:spcPts val="1800"/>
              </a:spcBef>
              <a:spcAft>
                <a:spcPts val="0"/>
              </a:spcAft>
              <a:buSzPts val="1400"/>
              <a:buChar char="●"/>
              <a:defRPr sz="1400"/>
            </a:lvl4pPr>
            <a:lvl5pPr indent="-317500" lvl="4" marL="2286000" rtl="0">
              <a:spcBef>
                <a:spcPts val="1800"/>
              </a:spcBef>
              <a:spcAft>
                <a:spcPts val="0"/>
              </a:spcAft>
              <a:buSzPts val="1400"/>
              <a:buChar char="○"/>
              <a:defRPr sz="1400"/>
            </a:lvl5pPr>
            <a:lvl6pPr indent="-317500" lvl="5" marL="2743200" rtl="0">
              <a:spcBef>
                <a:spcPts val="1800"/>
              </a:spcBef>
              <a:spcAft>
                <a:spcPts val="0"/>
              </a:spcAft>
              <a:buSzPts val="1400"/>
              <a:buChar char="■"/>
              <a:defRPr sz="1400"/>
            </a:lvl6pPr>
            <a:lvl7pPr indent="-317500" lvl="6" marL="3200400" rtl="0">
              <a:spcBef>
                <a:spcPts val="1800"/>
              </a:spcBef>
              <a:spcAft>
                <a:spcPts val="0"/>
              </a:spcAft>
              <a:buSzPts val="1400"/>
              <a:buChar char="●"/>
              <a:defRPr sz="1400"/>
            </a:lvl7pPr>
            <a:lvl8pPr indent="-317500" lvl="7" marL="3657600" rtl="0">
              <a:spcBef>
                <a:spcPts val="1800"/>
              </a:spcBef>
              <a:spcAft>
                <a:spcPts val="0"/>
              </a:spcAft>
              <a:buSzPts val="1400"/>
              <a:buChar char="○"/>
              <a:defRPr sz="1400"/>
            </a:lvl8pPr>
            <a:lvl9pPr indent="-317500" lvl="8" marL="4114800" rtl="0">
              <a:spcBef>
                <a:spcPts val="1800"/>
              </a:spcBef>
              <a:spcAft>
                <a:spcPts val="1800"/>
              </a:spcAft>
              <a:buSzPts val="1400"/>
              <a:buChar char="■"/>
              <a:defRPr sz="1400"/>
            </a:lvl9pPr>
          </a:lstStyle>
          <a:p/>
        </p:txBody>
      </p:sp>
      <p:pic>
        <p:nvPicPr>
          <p:cNvPr id="80" name="Google Shape;80;p9"/>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asic - Two column - White">
  <p:cSld name="TITLE_1_1_1_1_1_1_1_1_2">
    <p:bg>
      <p:bgPr>
        <a:solidFill>
          <a:srgbClr val="FFFEFE"/>
        </a:solidFill>
      </p:bgPr>
    </p:bg>
    <p:spTree>
      <p:nvGrpSpPr>
        <p:cNvPr id="81" name="Shape 81"/>
        <p:cNvGrpSpPr/>
        <p:nvPr/>
      </p:nvGrpSpPr>
      <p:grpSpPr>
        <a:xfrm>
          <a:off x="0" y="0"/>
          <a:ext cx="0" cy="0"/>
          <a:chOff x="0" y="0"/>
          <a:chExt cx="0" cy="0"/>
        </a:xfrm>
      </p:grpSpPr>
      <p:sp>
        <p:nvSpPr>
          <p:cNvPr id="82" name="Google Shape;82;p10"/>
          <p:cNvSpPr txBox="1"/>
          <p:nvPr>
            <p:ph idx="1" type="body"/>
          </p:nvPr>
        </p:nvSpPr>
        <p:spPr>
          <a:xfrm>
            <a:off x="9429750" y="2814638"/>
            <a:ext cx="7991400" cy="63294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83" name="Google Shape;83;p10"/>
          <p:cNvSpPr txBox="1"/>
          <p:nvPr>
            <p:ph idx="2" type="body"/>
          </p:nvPr>
        </p:nvSpPr>
        <p:spPr>
          <a:xfrm>
            <a:off x="857250" y="2814638"/>
            <a:ext cx="7991400" cy="6329400"/>
          </a:xfrm>
          <a:prstGeom prst="rect">
            <a:avLst/>
          </a:prstGeom>
        </p:spPr>
        <p:txBody>
          <a:bodyPr anchorCtr="0" anchor="t" bIns="0" lIns="0" spcFirstLastPara="1" rIns="0" wrap="square" tIns="0">
            <a:noAutofit/>
          </a:bodyPr>
          <a:lstStyle>
            <a:lvl1pPr indent="-419100" lvl="0" marL="457200">
              <a:spcBef>
                <a:spcPts val="0"/>
              </a:spcBef>
              <a:spcAft>
                <a:spcPts val="0"/>
              </a:spcAft>
              <a:buSzPts val="3000"/>
              <a:buChar char="●"/>
              <a:defRPr sz="3000"/>
            </a:lvl1pPr>
            <a:lvl2pPr indent="-393700" lvl="1" marL="914400">
              <a:spcBef>
                <a:spcPts val="1800"/>
              </a:spcBef>
              <a:spcAft>
                <a:spcPts val="0"/>
              </a:spcAft>
              <a:buSzPts val="2600"/>
              <a:buChar char="○"/>
              <a:defRPr sz="2600"/>
            </a:lvl2pPr>
            <a:lvl3pPr indent="-381000" lvl="2" marL="1371600">
              <a:spcBef>
                <a:spcPts val="1800"/>
              </a:spcBef>
              <a:spcAft>
                <a:spcPts val="0"/>
              </a:spcAft>
              <a:buSzPts val="2400"/>
              <a:buChar char="■"/>
              <a:defRPr sz="2400"/>
            </a:lvl3pPr>
            <a:lvl4pPr indent="-368300" lvl="3" marL="1828800">
              <a:spcBef>
                <a:spcPts val="1800"/>
              </a:spcBef>
              <a:spcAft>
                <a:spcPts val="0"/>
              </a:spcAft>
              <a:buSzPts val="2200"/>
              <a:buChar char="●"/>
              <a:defRPr sz="2200"/>
            </a:lvl4pPr>
            <a:lvl5pPr indent="-355600" lvl="4" marL="2286000">
              <a:spcBef>
                <a:spcPts val="1800"/>
              </a:spcBef>
              <a:spcAft>
                <a:spcPts val="0"/>
              </a:spcAft>
              <a:buSzPts val="2000"/>
              <a:buChar char="○"/>
              <a:defRPr sz="2000"/>
            </a:lvl5pPr>
            <a:lvl6pPr indent="-342900" lvl="5" marL="2743200">
              <a:spcBef>
                <a:spcPts val="1800"/>
              </a:spcBef>
              <a:spcAft>
                <a:spcPts val="0"/>
              </a:spcAft>
              <a:buSzPts val="1800"/>
              <a:buChar char="■"/>
              <a:defRPr sz="1800"/>
            </a:lvl6pPr>
            <a:lvl7pPr indent="-342900" lvl="6" marL="3200400">
              <a:spcBef>
                <a:spcPts val="1800"/>
              </a:spcBef>
              <a:spcAft>
                <a:spcPts val="0"/>
              </a:spcAft>
              <a:buSzPts val="1800"/>
              <a:buChar char="●"/>
              <a:defRPr sz="1800"/>
            </a:lvl7pPr>
            <a:lvl8pPr indent="-342900" lvl="7" marL="3657600">
              <a:spcBef>
                <a:spcPts val="1800"/>
              </a:spcBef>
              <a:spcAft>
                <a:spcPts val="0"/>
              </a:spcAft>
              <a:buSzPts val="1800"/>
              <a:buChar char="○"/>
              <a:defRPr sz="1800"/>
            </a:lvl8pPr>
            <a:lvl9pPr indent="-342900" lvl="8" marL="4114800">
              <a:spcBef>
                <a:spcPts val="1800"/>
              </a:spcBef>
              <a:spcAft>
                <a:spcPts val="1800"/>
              </a:spcAft>
              <a:buSzPts val="1800"/>
              <a:buChar char="■"/>
              <a:defRPr sz="1800"/>
            </a:lvl9pPr>
          </a:lstStyle>
          <a:p/>
        </p:txBody>
      </p:sp>
      <p:sp>
        <p:nvSpPr>
          <p:cNvPr id="84" name="Google Shape;84;p10"/>
          <p:cNvSpPr txBox="1"/>
          <p:nvPr>
            <p:ph type="title"/>
          </p:nvPr>
        </p:nvSpPr>
        <p:spPr>
          <a:xfrm>
            <a:off x="857250" y="838200"/>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400"/>
              <a:buNone/>
              <a:defRPr sz="54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85" name="Google Shape;85;p10"/>
          <p:cNvSpPr txBox="1"/>
          <p:nvPr>
            <p:ph idx="3" type="subTitle"/>
          </p:nvPr>
        </p:nvSpPr>
        <p:spPr>
          <a:xfrm>
            <a:off x="857250" y="1704975"/>
            <a:ext cx="15144900" cy="857400"/>
          </a:xfrm>
          <a:prstGeom prst="rect">
            <a:avLst/>
          </a:prstGeom>
        </p:spPr>
        <p:txBody>
          <a:bodyPr anchorCtr="0" anchor="t" bIns="0" lIns="0" spcFirstLastPara="1" rIns="0" wrap="square" tIns="0">
            <a:noAutofit/>
          </a:bodyPr>
          <a:lstStyle>
            <a:lvl1pPr lvl="0">
              <a:lnSpc>
                <a:spcPct val="90000"/>
              </a:lnSpc>
              <a:spcBef>
                <a:spcPts val="0"/>
              </a:spcBef>
              <a:spcAft>
                <a:spcPts val="0"/>
              </a:spcAft>
              <a:buClr>
                <a:schemeClr val="dk1"/>
              </a:buClr>
              <a:buSzPts val="3600"/>
              <a:buNone/>
              <a:defRPr sz="3600">
                <a:solidFill>
                  <a:schemeClr val="dk1"/>
                </a:solidFill>
              </a:defRPr>
            </a:lvl1pPr>
            <a:lvl2pPr lvl="1">
              <a:spcBef>
                <a:spcPts val="0"/>
              </a:spcBef>
              <a:spcAft>
                <a:spcPts val="0"/>
              </a:spcAft>
              <a:buSzPts val="2600"/>
              <a:buNone/>
              <a:defRPr/>
            </a:lvl2pPr>
            <a:lvl3pPr lvl="2">
              <a:spcBef>
                <a:spcPts val="1800"/>
              </a:spcBef>
              <a:spcAft>
                <a:spcPts val="0"/>
              </a:spcAft>
              <a:buSzPts val="2400"/>
              <a:buNone/>
              <a:defRPr/>
            </a:lvl3pPr>
            <a:lvl4pPr lvl="3">
              <a:spcBef>
                <a:spcPts val="1800"/>
              </a:spcBef>
              <a:spcAft>
                <a:spcPts val="0"/>
              </a:spcAft>
              <a:buSzPts val="2200"/>
              <a:buNone/>
              <a:defRPr/>
            </a:lvl4pPr>
            <a:lvl5pPr lvl="4">
              <a:spcBef>
                <a:spcPts val="1800"/>
              </a:spcBef>
              <a:spcAft>
                <a:spcPts val="0"/>
              </a:spcAft>
              <a:buSzPts val="2000"/>
              <a:buNone/>
              <a:defRPr/>
            </a:lvl5pPr>
            <a:lvl6pPr lvl="5">
              <a:spcBef>
                <a:spcPts val="1800"/>
              </a:spcBef>
              <a:spcAft>
                <a:spcPts val="0"/>
              </a:spcAft>
              <a:buSzPts val="1800"/>
              <a:buNone/>
              <a:defRPr/>
            </a:lvl6pPr>
            <a:lvl7pPr lvl="6">
              <a:spcBef>
                <a:spcPts val="1800"/>
              </a:spcBef>
              <a:spcAft>
                <a:spcPts val="0"/>
              </a:spcAft>
              <a:buSzPts val="1800"/>
              <a:buNone/>
              <a:defRPr/>
            </a:lvl7pPr>
            <a:lvl8pPr lvl="7">
              <a:spcBef>
                <a:spcPts val="1800"/>
              </a:spcBef>
              <a:spcAft>
                <a:spcPts val="0"/>
              </a:spcAft>
              <a:buSzPts val="1800"/>
              <a:buNone/>
              <a:defRPr/>
            </a:lvl8pPr>
            <a:lvl9pPr lvl="8">
              <a:spcBef>
                <a:spcPts val="1800"/>
              </a:spcBef>
              <a:spcAft>
                <a:spcPts val="1800"/>
              </a:spcAft>
              <a:buSzPts val="1800"/>
              <a:buNone/>
              <a:defRPr/>
            </a:lvl9pPr>
          </a:lstStyle>
          <a:p/>
        </p:txBody>
      </p:sp>
      <p:sp>
        <p:nvSpPr>
          <p:cNvPr id="86" name="Google Shape;86;p10"/>
          <p:cNvSpPr txBox="1"/>
          <p:nvPr>
            <p:ph idx="4" type="body"/>
          </p:nvPr>
        </p:nvSpPr>
        <p:spPr>
          <a:xfrm>
            <a:off x="857250" y="9610725"/>
            <a:ext cx="16573500" cy="428700"/>
          </a:xfrm>
          <a:prstGeom prst="rect">
            <a:avLst/>
          </a:prstGeom>
          <a:ln>
            <a:noFill/>
          </a:ln>
        </p:spPr>
        <p:txBody>
          <a:bodyPr anchorCtr="0" anchor="b"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800"/>
              </a:spcBef>
              <a:spcAft>
                <a:spcPts val="0"/>
              </a:spcAft>
              <a:buSzPts val="1400"/>
              <a:buChar char="○"/>
              <a:defRPr sz="1400"/>
            </a:lvl2pPr>
            <a:lvl3pPr indent="-317500" lvl="2" marL="1371600">
              <a:spcBef>
                <a:spcPts val="1800"/>
              </a:spcBef>
              <a:spcAft>
                <a:spcPts val="0"/>
              </a:spcAft>
              <a:buSzPts val="1400"/>
              <a:buChar char="■"/>
              <a:defRPr sz="1400"/>
            </a:lvl3pPr>
            <a:lvl4pPr indent="-317500" lvl="3" marL="1828800">
              <a:spcBef>
                <a:spcPts val="1800"/>
              </a:spcBef>
              <a:spcAft>
                <a:spcPts val="0"/>
              </a:spcAft>
              <a:buSzPts val="1400"/>
              <a:buChar char="●"/>
              <a:defRPr sz="1400"/>
            </a:lvl4pPr>
            <a:lvl5pPr indent="-317500" lvl="4" marL="2286000">
              <a:spcBef>
                <a:spcPts val="1800"/>
              </a:spcBef>
              <a:spcAft>
                <a:spcPts val="0"/>
              </a:spcAft>
              <a:buSzPts val="1400"/>
              <a:buChar char="○"/>
              <a:defRPr sz="1400"/>
            </a:lvl5pPr>
            <a:lvl6pPr indent="-317500" lvl="5" marL="2743200">
              <a:spcBef>
                <a:spcPts val="1800"/>
              </a:spcBef>
              <a:spcAft>
                <a:spcPts val="0"/>
              </a:spcAft>
              <a:buSzPts val="1400"/>
              <a:buChar char="■"/>
              <a:defRPr sz="1400"/>
            </a:lvl6pPr>
            <a:lvl7pPr indent="-317500" lvl="6" marL="3200400">
              <a:spcBef>
                <a:spcPts val="1800"/>
              </a:spcBef>
              <a:spcAft>
                <a:spcPts val="0"/>
              </a:spcAft>
              <a:buSzPts val="1400"/>
              <a:buChar char="●"/>
              <a:defRPr sz="1400"/>
            </a:lvl7pPr>
            <a:lvl8pPr indent="-317500" lvl="7" marL="3657600">
              <a:spcBef>
                <a:spcPts val="1800"/>
              </a:spcBef>
              <a:spcAft>
                <a:spcPts val="0"/>
              </a:spcAft>
              <a:buSzPts val="1400"/>
              <a:buChar char="○"/>
              <a:defRPr sz="1400"/>
            </a:lvl8pPr>
            <a:lvl9pPr indent="-317500" lvl="8" marL="4114800">
              <a:spcBef>
                <a:spcPts val="1800"/>
              </a:spcBef>
              <a:spcAft>
                <a:spcPts val="1800"/>
              </a:spcAft>
              <a:buSzPts val="1400"/>
              <a:buChar char="■"/>
              <a:defRPr sz="1400"/>
            </a:lvl9pPr>
          </a:lstStyle>
          <a:p/>
        </p:txBody>
      </p:sp>
      <p:pic>
        <p:nvPicPr>
          <p:cNvPr id="87" name="Google Shape;87;p10"/>
          <p:cNvPicPr preferRelativeResize="0"/>
          <p:nvPr/>
        </p:nvPicPr>
        <p:blipFill>
          <a:blip r:embed="rId2">
            <a:alphaModFix/>
          </a:blip>
          <a:stretch>
            <a:fillRect/>
          </a:stretch>
        </p:blipFill>
        <p:spPr>
          <a:xfrm>
            <a:off x="16550000" y="848191"/>
            <a:ext cx="953599" cy="6675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theme" Target="../theme/theme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CFE9F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7250" y="890050"/>
            <a:ext cx="16573500" cy="114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1pPr>
            <a:lvl2pPr lvl="1"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2pPr>
            <a:lvl3pPr lvl="2"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3pPr>
            <a:lvl4pPr lvl="3"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4pPr>
            <a:lvl5pPr lvl="4"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5pPr>
            <a:lvl6pPr lvl="5"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6pPr>
            <a:lvl7pPr lvl="6"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7pPr>
            <a:lvl8pPr lvl="7"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8pPr>
            <a:lvl9pPr lvl="8" rtl="0">
              <a:spcBef>
                <a:spcPts val="0"/>
              </a:spcBef>
              <a:spcAft>
                <a:spcPts val="0"/>
              </a:spcAft>
              <a:buClr>
                <a:schemeClr val="dk1"/>
              </a:buClr>
              <a:buSzPts val="5600"/>
              <a:buFont typeface="Avant Garde Demi SFDC"/>
              <a:buNone/>
              <a:defRPr sz="5600">
                <a:solidFill>
                  <a:schemeClr val="dk1"/>
                </a:solidFill>
                <a:latin typeface="Avant Garde Demi SFDC"/>
                <a:ea typeface="Avant Garde Demi SFDC"/>
                <a:cs typeface="Avant Garde Demi SFDC"/>
                <a:sym typeface="Avant Garde Demi SFDC"/>
              </a:defRPr>
            </a:lvl9pPr>
          </a:lstStyle>
          <a:p/>
        </p:txBody>
      </p:sp>
      <p:sp>
        <p:nvSpPr>
          <p:cNvPr id="7" name="Google Shape;7;p1"/>
          <p:cNvSpPr txBox="1"/>
          <p:nvPr>
            <p:ph idx="1" type="body"/>
          </p:nvPr>
        </p:nvSpPr>
        <p:spPr>
          <a:xfrm>
            <a:off x="857250" y="2567250"/>
            <a:ext cx="16573500" cy="6576900"/>
          </a:xfrm>
          <a:prstGeom prst="rect">
            <a:avLst/>
          </a:prstGeom>
          <a:noFill/>
          <a:ln>
            <a:noFill/>
          </a:ln>
        </p:spPr>
        <p:txBody>
          <a:bodyPr anchorCtr="0" anchor="t" bIns="182850" lIns="182850" spcFirstLastPara="1" rIns="182850" wrap="square" tIns="182850">
            <a:noAutofit/>
          </a:bodyPr>
          <a:lstStyle>
            <a:lvl1pPr indent="-419100" lvl="0" marL="457200" rtl="0">
              <a:lnSpc>
                <a:spcPct val="90000"/>
              </a:lnSpc>
              <a:spcBef>
                <a:spcPts val="0"/>
              </a:spcBef>
              <a:spcAft>
                <a:spcPts val="0"/>
              </a:spcAft>
              <a:buClr>
                <a:schemeClr val="dk1"/>
              </a:buClr>
              <a:buSzPts val="3000"/>
              <a:buFont typeface="Salesforce Sans"/>
              <a:buChar char="●"/>
              <a:defRPr sz="3000">
                <a:solidFill>
                  <a:schemeClr val="dk1"/>
                </a:solidFill>
                <a:latin typeface="Salesforce Sans"/>
                <a:ea typeface="Salesforce Sans"/>
                <a:cs typeface="Salesforce Sans"/>
                <a:sym typeface="Salesforce Sans"/>
              </a:defRPr>
            </a:lvl1pPr>
            <a:lvl2pPr indent="-393700" lvl="1" marL="914400" rtl="0">
              <a:lnSpc>
                <a:spcPct val="90000"/>
              </a:lnSpc>
              <a:spcBef>
                <a:spcPts val="1800"/>
              </a:spcBef>
              <a:spcAft>
                <a:spcPts val="0"/>
              </a:spcAft>
              <a:buClr>
                <a:schemeClr val="dk1"/>
              </a:buClr>
              <a:buSzPts val="2600"/>
              <a:buFont typeface="Salesforce Sans"/>
              <a:buChar char="○"/>
              <a:defRPr sz="2600">
                <a:solidFill>
                  <a:schemeClr val="dk1"/>
                </a:solidFill>
                <a:latin typeface="Salesforce Sans"/>
                <a:ea typeface="Salesforce Sans"/>
                <a:cs typeface="Salesforce Sans"/>
                <a:sym typeface="Salesforce Sans"/>
              </a:defRPr>
            </a:lvl2pPr>
            <a:lvl3pPr indent="-381000" lvl="2" marL="1371600" rtl="0">
              <a:lnSpc>
                <a:spcPct val="90000"/>
              </a:lnSpc>
              <a:spcBef>
                <a:spcPts val="1800"/>
              </a:spcBef>
              <a:spcAft>
                <a:spcPts val="0"/>
              </a:spcAft>
              <a:buClr>
                <a:schemeClr val="dk1"/>
              </a:buClr>
              <a:buSzPts val="2400"/>
              <a:buFont typeface="Salesforce Sans"/>
              <a:buChar char="■"/>
              <a:defRPr sz="2400">
                <a:solidFill>
                  <a:schemeClr val="dk1"/>
                </a:solidFill>
                <a:latin typeface="Salesforce Sans"/>
                <a:ea typeface="Salesforce Sans"/>
                <a:cs typeface="Salesforce Sans"/>
                <a:sym typeface="Salesforce Sans"/>
              </a:defRPr>
            </a:lvl3pPr>
            <a:lvl4pPr indent="-368300" lvl="3" marL="1828800" rtl="0">
              <a:lnSpc>
                <a:spcPct val="90000"/>
              </a:lnSpc>
              <a:spcBef>
                <a:spcPts val="1800"/>
              </a:spcBef>
              <a:spcAft>
                <a:spcPts val="0"/>
              </a:spcAft>
              <a:buClr>
                <a:schemeClr val="dk1"/>
              </a:buClr>
              <a:buSzPts val="2200"/>
              <a:buFont typeface="Salesforce Sans"/>
              <a:buChar char="●"/>
              <a:defRPr sz="2200">
                <a:solidFill>
                  <a:schemeClr val="dk1"/>
                </a:solidFill>
                <a:latin typeface="Salesforce Sans"/>
                <a:ea typeface="Salesforce Sans"/>
                <a:cs typeface="Salesforce Sans"/>
                <a:sym typeface="Salesforce Sans"/>
              </a:defRPr>
            </a:lvl4pPr>
            <a:lvl5pPr indent="-355600" lvl="4" marL="2286000" rtl="0">
              <a:lnSpc>
                <a:spcPct val="90000"/>
              </a:lnSpc>
              <a:spcBef>
                <a:spcPts val="1800"/>
              </a:spcBef>
              <a:spcAft>
                <a:spcPts val="0"/>
              </a:spcAft>
              <a:buClr>
                <a:schemeClr val="dk1"/>
              </a:buClr>
              <a:buSzPts val="2000"/>
              <a:buFont typeface="Salesforce Sans"/>
              <a:buChar char="○"/>
              <a:defRPr sz="2000">
                <a:solidFill>
                  <a:schemeClr val="dk1"/>
                </a:solidFill>
                <a:latin typeface="Salesforce Sans"/>
                <a:ea typeface="Salesforce Sans"/>
                <a:cs typeface="Salesforce Sans"/>
                <a:sym typeface="Salesforce Sans"/>
              </a:defRPr>
            </a:lvl5pPr>
            <a:lvl6pPr indent="-342900" lvl="5" marL="2743200" rtl="0">
              <a:lnSpc>
                <a:spcPct val="90000"/>
              </a:lnSpc>
              <a:spcBef>
                <a:spcPts val="1800"/>
              </a:spcBef>
              <a:spcAft>
                <a:spcPts val="0"/>
              </a:spcAft>
              <a:buClr>
                <a:schemeClr val="dk1"/>
              </a:buClr>
              <a:buSzPts val="1800"/>
              <a:buFont typeface="Salesforce Sans"/>
              <a:buChar char="■"/>
              <a:defRPr sz="1800">
                <a:solidFill>
                  <a:schemeClr val="dk1"/>
                </a:solidFill>
                <a:latin typeface="Salesforce Sans"/>
                <a:ea typeface="Salesforce Sans"/>
                <a:cs typeface="Salesforce Sans"/>
                <a:sym typeface="Salesforce Sans"/>
              </a:defRPr>
            </a:lvl6pPr>
            <a:lvl7pPr indent="-342900" lvl="6" marL="3200400" rtl="0">
              <a:lnSpc>
                <a:spcPct val="90000"/>
              </a:lnSpc>
              <a:spcBef>
                <a:spcPts val="1800"/>
              </a:spcBef>
              <a:spcAft>
                <a:spcPts val="0"/>
              </a:spcAft>
              <a:buClr>
                <a:schemeClr val="dk1"/>
              </a:buClr>
              <a:buSzPts val="1800"/>
              <a:buFont typeface="Salesforce Sans"/>
              <a:buChar char="●"/>
              <a:defRPr sz="1800">
                <a:solidFill>
                  <a:schemeClr val="dk1"/>
                </a:solidFill>
                <a:latin typeface="Salesforce Sans"/>
                <a:ea typeface="Salesforce Sans"/>
                <a:cs typeface="Salesforce Sans"/>
                <a:sym typeface="Salesforce Sans"/>
              </a:defRPr>
            </a:lvl7pPr>
            <a:lvl8pPr indent="-342900" lvl="7" marL="3657600" rtl="0">
              <a:lnSpc>
                <a:spcPct val="90000"/>
              </a:lnSpc>
              <a:spcBef>
                <a:spcPts val="1800"/>
              </a:spcBef>
              <a:spcAft>
                <a:spcPts val="0"/>
              </a:spcAft>
              <a:buClr>
                <a:schemeClr val="dk1"/>
              </a:buClr>
              <a:buSzPts val="1800"/>
              <a:buFont typeface="Salesforce Sans"/>
              <a:buChar char="○"/>
              <a:defRPr sz="1800">
                <a:solidFill>
                  <a:schemeClr val="dk1"/>
                </a:solidFill>
                <a:latin typeface="Salesforce Sans"/>
                <a:ea typeface="Salesforce Sans"/>
                <a:cs typeface="Salesforce Sans"/>
                <a:sym typeface="Salesforce Sans"/>
              </a:defRPr>
            </a:lvl8pPr>
            <a:lvl9pPr indent="-342900" lvl="8" marL="4114800" rtl="0">
              <a:lnSpc>
                <a:spcPct val="90000"/>
              </a:lnSpc>
              <a:spcBef>
                <a:spcPts val="1800"/>
              </a:spcBef>
              <a:spcAft>
                <a:spcPts val="1800"/>
              </a:spcAft>
              <a:buClr>
                <a:schemeClr val="dk1"/>
              </a:buClr>
              <a:buSzPts val="1800"/>
              <a:buFont typeface="Salesforce Sans"/>
              <a:buChar char="■"/>
              <a:defRPr sz="1800">
                <a:solidFill>
                  <a:schemeClr val="dk1"/>
                </a:solidFill>
                <a:latin typeface="Salesforce Sans"/>
                <a:ea typeface="Salesforce Sans"/>
                <a:cs typeface="Salesforce Sans"/>
                <a:sym typeface="Salesforc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40">
          <p15:clr>
            <a:srgbClr val="FF00FF"/>
          </p15:clr>
        </p15:guide>
        <p15:guide id="2" pos="540">
          <p15:clr>
            <a:srgbClr val="FF00FF"/>
          </p15:clr>
        </p15:guide>
        <p15:guide id="3" pos="1440">
          <p15:clr>
            <a:srgbClr val="FF00FF"/>
          </p15:clr>
        </p15:guide>
        <p15:guide id="4" pos="1980">
          <p15:clr>
            <a:srgbClr val="FF00FF"/>
          </p15:clr>
        </p15:guide>
        <p15:guide id="5" pos="2340">
          <p15:clr>
            <a:srgbClr val="FF00FF"/>
          </p15:clr>
        </p15:guide>
        <p15:guide id="6" pos="2880">
          <p15:clr>
            <a:srgbClr val="FF00FF"/>
          </p15:clr>
        </p15:guide>
        <p15:guide id="7" orient="horz" pos="4320">
          <p15:clr>
            <a:srgbClr val="FF00FF"/>
          </p15:clr>
        </p15:guide>
        <p15:guide id="8" orient="horz" pos="4980">
          <p15:clr>
            <a:srgbClr val="FF00FF"/>
          </p15:clr>
        </p15:guide>
        <p15:guide id="9" orient="horz" pos="5760">
          <p15:clr>
            <a:srgbClr val="FF00FF"/>
          </p15:clr>
        </p15:guide>
        <p15:guide id="10" orient="horz" pos="6300">
          <p15:clr>
            <a:srgbClr val="FF00FF"/>
          </p15:clr>
        </p15:guide>
        <p15:guide id="11" pos="3240">
          <p15:clr>
            <a:srgbClr val="FF00FF"/>
          </p15:clr>
        </p15:guide>
        <p15:guide id="12" pos="4140">
          <p15:clr>
            <a:srgbClr val="FF00FF"/>
          </p15:clr>
        </p15:guide>
        <p15:guide id="13" pos="4680">
          <p15:clr>
            <a:srgbClr val="FF00FF"/>
          </p15:clr>
        </p15:guide>
        <p15:guide id="14" pos="5040">
          <p15:clr>
            <a:srgbClr val="FF00FF"/>
          </p15:clr>
        </p15:guide>
        <p15:guide id="15" pos="3780">
          <p15:clr>
            <a:srgbClr val="FF00FF"/>
          </p15:clr>
        </p15:guide>
        <p15:guide id="16" pos="4140">
          <p15:clr>
            <a:srgbClr val="FF00FF"/>
          </p15:clr>
        </p15:guide>
        <p15:guide id="17" pos="4680">
          <p15:clr>
            <a:srgbClr val="FF00FF"/>
          </p15:clr>
        </p15:guide>
        <p15:guide id="18" pos="5040">
          <p15:clr>
            <a:srgbClr val="FF00FF"/>
          </p15:clr>
        </p15:guide>
        <p15:guide id="19" pos="5580">
          <p15:clr>
            <a:srgbClr val="FF00FF"/>
          </p15:clr>
        </p15:guide>
        <p15:guide id="20" pos="5940">
          <p15:clr>
            <a:srgbClr val="FF00FF"/>
          </p15:clr>
        </p15:guide>
        <p15:guide id="21" pos="6480">
          <p15:clr>
            <a:srgbClr val="FF00FF"/>
          </p15:clr>
        </p15:guide>
        <p15:guide id="22" pos="6840">
          <p15:clr>
            <a:srgbClr val="FF00FF"/>
          </p15:clr>
        </p15:guide>
        <p15:guide id="23" pos="7740">
          <p15:clr>
            <a:srgbClr val="FF00FF"/>
          </p15:clr>
        </p15:guide>
        <p15:guide id="24" pos="8280">
          <p15:clr>
            <a:srgbClr val="FF00FF"/>
          </p15:clr>
        </p15:guide>
        <p15:guide id="25" pos="8640">
          <p15:clr>
            <a:srgbClr val="FF00FF"/>
          </p15:clr>
        </p15:guide>
        <p15:guide id="26" pos="9180">
          <p15:clr>
            <a:srgbClr val="FF00FF"/>
          </p15:clr>
        </p15:guide>
        <p15:guide id="27" pos="9540">
          <p15:clr>
            <a:srgbClr val="FF00FF"/>
          </p15:clr>
        </p15:guide>
        <p15:guide id="28" pos="10080">
          <p15:clr>
            <a:srgbClr val="FF00FF"/>
          </p15:clr>
        </p15:guide>
        <p15:guide id="29" pos="10440">
          <p15:clr>
            <a:srgbClr val="FF00FF"/>
          </p15:clr>
        </p15:guide>
        <p15:guide id="30" pos="10980">
          <p15:clr>
            <a:srgbClr val="FF00FF"/>
          </p15:clr>
        </p15:guide>
        <p15:guide id="31" pos="7380">
          <p15:clr>
            <a:srgbClr val="FF00FF"/>
          </p15:clr>
        </p15:guide>
        <p15:guide id="32" pos="1080">
          <p15:clr>
            <a:srgbClr val="FF00FF"/>
          </p15:clr>
        </p15:guide>
        <p15:guide id="33" orient="horz" pos="1980">
          <p15:clr>
            <a:srgbClr val="FF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0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1.xml"/><Relationship Id="rId3" Type="http://schemas.openxmlformats.org/officeDocument/2006/relationships/hyperlink" Target="http://salesforce.com" TargetMode="External"/><Relationship Id="rId4" Type="http://schemas.openxmlformats.org/officeDocument/2006/relationships/hyperlink" Target="http://salesforce.com" TargetMode="External"/><Relationship Id="rId5" Type="http://schemas.openxmlformats.org/officeDocument/2006/relationships/hyperlink" Target="http://salesforce.com" TargetMode="External"/><Relationship Id="rId6" Type="http://schemas.openxmlformats.org/officeDocument/2006/relationships/hyperlink" Target="http://salesforce.com" TargetMode="External"/><Relationship Id="rId7" Type="http://schemas.openxmlformats.org/officeDocument/2006/relationships/hyperlink" Target="http://salesforce.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6.xml"/><Relationship Id="rId3"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7.xml"/><Relationship Id="rId3" Type="http://schemas.openxmlformats.org/officeDocument/2006/relationships/image" Target="../media/image90.png"/><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8.xml"/><Relationship Id="rId3" Type="http://schemas.openxmlformats.org/officeDocument/2006/relationships/image" Target="../media/image90.png"/><Relationship Id="rId4" Type="http://schemas.openxmlformats.org/officeDocument/2006/relationships/image" Target="../media/image101.png"/><Relationship Id="rId5" Type="http://schemas.openxmlformats.org/officeDocument/2006/relationships/image" Target="../media/image10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9.xml"/><Relationship Id="rId3" Type="http://schemas.openxmlformats.org/officeDocument/2006/relationships/image" Target="../media/image90.png"/><Relationship Id="rId4" Type="http://schemas.openxmlformats.org/officeDocument/2006/relationships/image" Target="../media/image101.png"/><Relationship Id="rId5" Type="http://schemas.openxmlformats.org/officeDocument/2006/relationships/image" Target="../media/image107.png"/><Relationship Id="rId6" Type="http://schemas.openxmlformats.org/officeDocument/2006/relationships/image" Target="../media/image1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0.xml"/><Relationship Id="rId3" Type="http://schemas.openxmlformats.org/officeDocument/2006/relationships/image" Target="../media/image90.png"/><Relationship Id="rId4" Type="http://schemas.openxmlformats.org/officeDocument/2006/relationships/image" Target="../media/image101.png"/><Relationship Id="rId5" Type="http://schemas.openxmlformats.org/officeDocument/2006/relationships/image" Target="../media/image104.png"/><Relationship Id="rId6" Type="http://schemas.openxmlformats.org/officeDocument/2006/relationships/image" Target="../media/image97.png"/><Relationship Id="rId7" Type="http://schemas.openxmlformats.org/officeDocument/2006/relationships/image" Target="../media/image10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1.xml"/><Relationship Id="rId3" Type="http://schemas.openxmlformats.org/officeDocument/2006/relationships/image" Target="../media/image90.png"/><Relationship Id="rId4" Type="http://schemas.openxmlformats.org/officeDocument/2006/relationships/image" Target="../media/image101.png"/><Relationship Id="rId5" Type="http://schemas.openxmlformats.org/officeDocument/2006/relationships/image" Target="../media/image107.png"/><Relationship Id="rId6" Type="http://schemas.openxmlformats.org/officeDocument/2006/relationships/image" Target="../media/image97.png"/><Relationship Id="rId7" Type="http://schemas.openxmlformats.org/officeDocument/2006/relationships/image" Target="../media/image10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72"/>
          <p:cNvSpPr txBox="1"/>
          <p:nvPr>
            <p:ph type="title"/>
          </p:nvPr>
        </p:nvSpPr>
        <p:spPr>
          <a:xfrm>
            <a:off x="857250" y="857250"/>
            <a:ext cx="10382400" cy="536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Title of </a:t>
            </a:r>
            <a:endParaRPr/>
          </a:p>
          <a:p>
            <a:pPr indent="0" lvl="0" marL="0" rtl="0" algn="l">
              <a:spcBef>
                <a:spcPts val="0"/>
              </a:spcBef>
              <a:spcAft>
                <a:spcPts val="0"/>
              </a:spcAft>
              <a:buNone/>
            </a:pPr>
            <a:r>
              <a:rPr lang="en"/>
              <a:t>presentation</a:t>
            </a:r>
            <a:endParaRPr/>
          </a:p>
        </p:txBody>
      </p:sp>
      <p:sp>
        <p:nvSpPr>
          <p:cNvPr id="902" name="Google Shape;902;p72"/>
          <p:cNvSpPr txBox="1"/>
          <p:nvPr>
            <p:ph idx="1" type="subTitle"/>
          </p:nvPr>
        </p:nvSpPr>
        <p:spPr>
          <a:xfrm>
            <a:off x="857250" y="6460808"/>
            <a:ext cx="9701100" cy="123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903" name="Google Shape;903;p72"/>
          <p:cNvSpPr txBox="1"/>
          <p:nvPr>
            <p:ph idx="2" type="subTitle"/>
          </p:nvPr>
        </p:nvSpPr>
        <p:spPr>
          <a:xfrm>
            <a:off x="857250" y="8041005"/>
            <a:ext cx="9701100" cy="11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t>Name</a:t>
            </a:r>
            <a:endParaRPr b="1"/>
          </a:p>
          <a:p>
            <a:pPr indent="0" lvl="0" marL="0" rtl="0" algn="l">
              <a:spcBef>
                <a:spcPts val="0"/>
              </a:spcBef>
              <a:spcAft>
                <a:spcPts val="0"/>
              </a:spcAft>
              <a:buNone/>
            </a:pPr>
            <a:r>
              <a:rPr lang="en"/>
              <a:t>Title</a:t>
            </a:r>
            <a:endParaRPr/>
          </a:p>
          <a:p>
            <a:pPr indent="0" lvl="0" marL="0" rtl="0" algn="l">
              <a:spcBef>
                <a:spcPts val="0"/>
              </a:spcBef>
              <a:spcAft>
                <a:spcPts val="0"/>
              </a:spcAft>
              <a:buNone/>
            </a:pPr>
            <a:r>
              <a:rPr lang="en"/>
              <a:t>Contact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81"/>
          <p:cNvSpPr txBox="1"/>
          <p:nvPr>
            <p:ph idx="1" type="body"/>
          </p:nvPr>
        </p:nvSpPr>
        <p:spPr>
          <a:xfrm>
            <a:off x="857250" y="2814638"/>
            <a:ext cx="5143500" cy="63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First level is Salesforce Sans Normal at 30 pt. </a:t>
            </a:r>
            <a:endParaRPr b="1"/>
          </a:p>
          <a:p>
            <a:pPr indent="0" lvl="0" marL="0" rtl="0" algn="l">
              <a:spcBef>
                <a:spcPts val="1800"/>
              </a:spcBef>
              <a:spcAft>
                <a:spcPts val="0"/>
              </a:spcAft>
              <a:buNone/>
            </a:pPr>
            <a:r>
              <a:rPr lang="en"/>
              <a:t>Can accommodate multiple lines of content.</a:t>
            </a:r>
            <a:endParaRPr/>
          </a:p>
          <a:p>
            <a:pPr indent="0" lvl="0" marL="0" rtl="0" algn="l">
              <a:spcBef>
                <a:spcPts val="1800"/>
              </a:spcBef>
              <a:spcAft>
                <a:spcPts val="0"/>
              </a:spcAft>
              <a:buNone/>
            </a:pPr>
            <a:r>
              <a:rPr lang="en"/>
              <a:t>Salesforce helps teams work better together.</a:t>
            </a:r>
            <a:endParaRPr b="1"/>
          </a:p>
          <a:p>
            <a:pPr indent="0" lvl="0" marL="0" rtl="0" algn="l">
              <a:spcBef>
                <a:spcPts val="1800"/>
              </a:spcBef>
              <a:spcAft>
                <a:spcPts val="1800"/>
              </a:spcAft>
              <a:buNone/>
            </a:pPr>
            <a:r>
              <a:t/>
            </a:r>
            <a:endParaRPr/>
          </a:p>
        </p:txBody>
      </p:sp>
      <p:sp>
        <p:nvSpPr>
          <p:cNvPr id="986" name="Google Shape;986;p81"/>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Title, three columns</a:t>
            </a:r>
            <a:endParaRPr/>
          </a:p>
        </p:txBody>
      </p:sp>
      <p:sp>
        <p:nvSpPr>
          <p:cNvPr id="987" name="Google Shape;987;p81"/>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988" name="Google Shape;988;p81"/>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989" name="Google Shape;989;p81"/>
          <p:cNvSpPr txBox="1"/>
          <p:nvPr>
            <p:ph idx="4" type="body"/>
          </p:nvPr>
        </p:nvSpPr>
        <p:spPr>
          <a:xfrm>
            <a:off x="6572250" y="2814638"/>
            <a:ext cx="5143500" cy="63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Salesforce is a platform </a:t>
            </a:r>
            <a:br>
              <a:rPr b="1" lang="en"/>
            </a:br>
            <a:r>
              <a:rPr b="1" lang="en"/>
              <a:t>for change. </a:t>
            </a:r>
            <a:endParaRPr b="1"/>
          </a:p>
          <a:p>
            <a:pPr indent="0" lvl="0" marL="0" rtl="0" algn="l">
              <a:spcBef>
                <a:spcPts val="1800"/>
              </a:spcBef>
              <a:spcAft>
                <a:spcPts val="0"/>
              </a:spcAft>
              <a:buNone/>
            </a:pPr>
            <a:r>
              <a:rPr lang="en"/>
              <a:t>From the start, Salesforce has been on a mission to help businesses succeed, and to use business success to drive positive change for people and our planet.</a:t>
            </a:r>
            <a:endParaRPr b="1"/>
          </a:p>
          <a:p>
            <a:pPr indent="0" lvl="0" marL="0" rtl="0" algn="l">
              <a:spcBef>
                <a:spcPts val="1800"/>
              </a:spcBef>
              <a:spcAft>
                <a:spcPts val="1800"/>
              </a:spcAft>
              <a:buNone/>
            </a:pPr>
            <a:r>
              <a:t/>
            </a:r>
            <a:endParaRPr/>
          </a:p>
        </p:txBody>
      </p:sp>
      <p:sp>
        <p:nvSpPr>
          <p:cNvPr id="990" name="Google Shape;990;p81"/>
          <p:cNvSpPr txBox="1"/>
          <p:nvPr>
            <p:ph idx="5" type="body"/>
          </p:nvPr>
        </p:nvSpPr>
        <p:spPr>
          <a:xfrm>
            <a:off x="12287250" y="2814638"/>
            <a:ext cx="5143500" cy="6315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The time to build a better future is now.</a:t>
            </a:r>
            <a:endParaRPr b="1"/>
          </a:p>
          <a:p>
            <a:pPr indent="0" lvl="0" marL="0" rtl="0" algn="l">
              <a:lnSpc>
                <a:spcPct val="90000"/>
              </a:lnSpc>
              <a:spcBef>
                <a:spcPts val="1800"/>
              </a:spcBef>
              <a:spcAft>
                <a:spcPts val="0"/>
              </a:spcAft>
              <a:buNone/>
            </a:pPr>
            <a:r>
              <a:rPr lang="en"/>
              <a:t>Salesforce is a company </a:t>
            </a:r>
            <a:br>
              <a:rPr lang="en"/>
            </a:br>
            <a:r>
              <a:rPr lang="en"/>
              <a:t>that makes cloud-based software designed to help businesses find more prospects, close </a:t>
            </a:r>
            <a:br>
              <a:rPr lang="en"/>
            </a:br>
            <a:r>
              <a:rPr lang="en"/>
              <a:t>more deals, and wow customers with amazing service.</a:t>
            </a:r>
            <a:endParaRPr b="1"/>
          </a:p>
          <a:p>
            <a:pPr indent="0" lvl="0" marL="0" rtl="0" algn="l">
              <a:lnSpc>
                <a:spcPct val="90000"/>
              </a:lnSpc>
              <a:spcBef>
                <a:spcPts val="1800"/>
              </a:spcBef>
              <a:spcAft>
                <a:spcPts val="18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82"/>
          <p:cNvSpPr txBox="1"/>
          <p:nvPr>
            <p:ph idx="1" type="body"/>
          </p:nvPr>
        </p:nvSpPr>
        <p:spPr>
          <a:xfrm>
            <a:off x="1143000" y="3113722"/>
            <a:ext cx="16002000" cy="5715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Salesforce is a platform for change.</a:t>
            </a:r>
            <a:endParaRPr b="1"/>
          </a:p>
          <a:p>
            <a:pPr indent="0" lvl="0" marL="0" rtl="0" algn="l">
              <a:lnSpc>
                <a:spcPct val="90000"/>
              </a:lnSpc>
              <a:spcBef>
                <a:spcPts val="1200"/>
              </a:spcBef>
              <a:spcAft>
                <a:spcPts val="1200"/>
              </a:spcAft>
              <a:buNone/>
            </a:pPr>
            <a:r>
              <a:rPr lang="en"/>
              <a:t>From the start, Salesforce has been on a mission to help businesses succeed, and to use business success to drive positive change for people and our planet.</a:t>
            </a:r>
            <a:endParaRPr b="1"/>
          </a:p>
        </p:txBody>
      </p:sp>
      <p:sp>
        <p:nvSpPr>
          <p:cNvPr id="996" name="Google Shape;996;p82"/>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 </a:t>
            </a:r>
            <a:r>
              <a:rPr lang="en"/>
              <a:t>large</a:t>
            </a:r>
            <a:endParaRPr/>
          </a:p>
        </p:txBody>
      </p:sp>
      <p:sp>
        <p:nvSpPr>
          <p:cNvPr id="997" name="Google Shape;997;p82"/>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998" name="Google Shape;998;p82"/>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3"/>
          <p:cNvSpPr txBox="1"/>
          <p:nvPr>
            <p:ph idx="1" type="body"/>
          </p:nvPr>
        </p:nvSpPr>
        <p:spPr>
          <a:xfrm>
            <a:off x="1143000" y="3113722"/>
            <a:ext cx="16002000" cy="5715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Salesforce is a platform for change.</a:t>
            </a:r>
            <a:endParaRPr b="1"/>
          </a:p>
          <a:p>
            <a:pPr indent="0" lvl="0" marL="0" rtl="0" algn="l">
              <a:lnSpc>
                <a:spcPct val="90000"/>
              </a:lnSpc>
              <a:spcBef>
                <a:spcPts val="1200"/>
              </a:spcBef>
              <a:spcAft>
                <a:spcPts val="1200"/>
              </a:spcAft>
              <a:buNone/>
            </a:pPr>
            <a:r>
              <a:rPr lang="en"/>
              <a:t>From the start, Salesforce has been on a mission to help businesses succeed, and to use business success to drive positive change for people and our planet.</a:t>
            </a:r>
            <a:endParaRPr b="1"/>
          </a:p>
        </p:txBody>
      </p:sp>
      <p:sp>
        <p:nvSpPr>
          <p:cNvPr id="1004" name="Google Shape;1004;p83"/>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 large</a:t>
            </a:r>
            <a:endParaRPr/>
          </a:p>
        </p:txBody>
      </p:sp>
      <p:sp>
        <p:nvSpPr>
          <p:cNvPr id="1005" name="Google Shape;1005;p83"/>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006" name="Google Shape;1006;p83"/>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84"/>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 XL</a:t>
            </a:r>
            <a:endParaRPr/>
          </a:p>
        </p:txBody>
      </p:sp>
      <p:sp>
        <p:nvSpPr>
          <p:cNvPr id="1012" name="Google Shape;1012;p84"/>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013" name="Google Shape;1013;p84"/>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1014" name="Google Shape;1014;p84"/>
          <p:cNvSpPr txBox="1"/>
          <p:nvPr>
            <p:ph idx="3" type="body"/>
          </p:nvPr>
        </p:nvSpPr>
        <p:spPr>
          <a:xfrm>
            <a:off x="1143000" y="2755175"/>
            <a:ext cx="16002000" cy="657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Salesforce is a platform for change.</a:t>
            </a:r>
            <a:endParaRPr b="1"/>
          </a:p>
          <a:p>
            <a:pPr indent="0" lvl="0" marL="0" rtl="0" algn="l">
              <a:spcBef>
                <a:spcPts val="1200"/>
              </a:spcBef>
              <a:spcAft>
                <a:spcPts val="0"/>
              </a:spcAft>
              <a:buNone/>
            </a:pPr>
            <a:r>
              <a:rPr lang="en"/>
              <a:t>From the start, Salesforce has been on a mission to help businesses succeed, and to use business success to drive positive change for people and our planet.</a:t>
            </a:r>
            <a:endParaRPr b="1"/>
          </a:p>
          <a:p>
            <a:pPr indent="0" lvl="0" marL="0" rtl="0" algn="l">
              <a:spcBef>
                <a:spcPts val="1200"/>
              </a:spcBef>
              <a:spcAft>
                <a:spcPts val="18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5"/>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Cards - Two up</a:t>
            </a:r>
            <a:endParaRPr/>
          </a:p>
        </p:txBody>
      </p:sp>
      <p:sp>
        <p:nvSpPr>
          <p:cNvPr id="1020" name="Google Shape;1020;p85"/>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021" name="Google Shape;1021;p85"/>
          <p:cNvSpPr txBox="1"/>
          <p:nvPr>
            <p:ph idx="2" type="body"/>
          </p:nvPr>
        </p:nvSpPr>
        <p:spPr>
          <a:xfrm>
            <a:off x="1143000" y="3113722"/>
            <a:ext cx="7429500" cy="5715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The time to build a better future is now.</a:t>
            </a:r>
            <a:endParaRPr b="1"/>
          </a:p>
          <a:p>
            <a:pPr indent="0" lvl="0" marL="0" rtl="0" algn="l">
              <a:lnSpc>
                <a:spcPct val="90000"/>
              </a:lnSpc>
              <a:spcBef>
                <a:spcPts val="1200"/>
              </a:spcBef>
              <a:spcAft>
                <a:spcPts val="0"/>
              </a:spcAft>
              <a:buNone/>
            </a:pPr>
            <a:r>
              <a:rPr lang="en"/>
              <a:t>Salesforce is a company that makes cloud-based software designed to help businesses find more prospects, close more deals, and wow customers with amazing service.</a:t>
            </a:r>
            <a:endParaRPr/>
          </a:p>
          <a:p>
            <a:pPr indent="0" lvl="0" marL="0" rtl="0" algn="l">
              <a:lnSpc>
                <a:spcPct val="90000"/>
              </a:lnSpc>
              <a:spcBef>
                <a:spcPts val="1200"/>
              </a:spcBef>
              <a:spcAft>
                <a:spcPts val="1200"/>
              </a:spcAft>
              <a:buNone/>
            </a:pPr>
            <a:r>
              <a:t/>
            </a:r>
            <a:endParaRPr b="1"/>
          </a:p>
        </p:txBody>
      </p:sp>
      <p:sp>
        <p:nvSpPr>
          <p:cNvPr id="1022" name="Google Shape;1022;p85"/>
          <p:cNvSpPr txBox="1"/>
          <p:nvPr>
            <p:ph idx="3" type="body"/>
          </p:nvPr>
        </p:nvSpPr>
        <p:spPr>
          <a:xfrm>
            <a:off x="9710738" y="3113722"/>
            <a:ext cx="7429500" cy="5715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Salesforce is a platform for change.</a:t>
            </a:r>
            <a:endParaRPr b="1"/>
          </a:p>
          <a:p>
            <a:pPr indent="0" lvl="0" marL="0" rtl="0" algn="l">
              <a:lnSpc>
                <a:spcPct val="90000"/>
              </a:lnSpc>
              <a:spcBef>
                <a:spcPts val="1200"/>
              </a:spcBef>
              <a:spcAft>
                <a:spcPts val="0"/>
              </a:spcAft>
              <a:buNone/>
            </a:pPr>
            <a:r>
              <a:rPr lang="en"/>
              <a:t>From the start, Salesforce has been on a mission to help businesses succeed, and to use business success to drive positive change for people and our planet.</a:t>
            </a:r>
            <a:endParaRPr/>
          </a:p>
          <a:p>
            <a:pPr indent="0" lvl="0" marL="0" rtl="0" algn="l">
              <a:lnSpc>
                <a:spcPct val="90000"/>
              </a:lnSpc>
              <a:spcBef>
                <a:spcPts val="1200"/>
              </a:spcBef>
              <a:spcAft>
                <a:spcPts val="0"/>
              </a:spcAft>
              <a:buNone/>
            </a:pPr>
            <a:r>
              <a:t/>
            </a:r>
            <a:endParaRPr/>
          </a:p>
          <a:p>
            <a:pPr indent="0" lvl="0" marL="0" rtl="0" algn="l">
              <a:lnSpc>
                <a:spcPct val="90000"/>
              </a:lnSpc>
              <a:spcBef>
                <a:spcPts val="1200"/>
              </a:spcBef>
              <a:spcAft>
                <a:spcPts val="1200"/>
              </a:spcAft>
              <a:buNone/>
            </a:pPr>
            <a:r>
              <a:t/>
            </a:r>
            <a:endParaRPr b="1"/>
          </a:p>
        </p:txBody>
      </p:sp>
      <p:sp>
        <p:nvSpPr>
          <p:cNvPr id="1023" name="Google Shape;1023;p85"/>
          <p:cNvSpPr txBox="1"/>
          <p:nvPr>
            <p:ph idx="4"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86"/>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Cards - Two up</a:t>
            </a:r>
            <a:endParaRPr/>
          </a:p>
        </p:txBody>
      </p:sp>
      <p:sp>
        <p:nvSpPr>
          <p:cNvPr id="1029" name="Google Shape;1029;p86"/>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030" name="Google Shape;1030;p86"/>
          <p:cNvSpPr txBox="1"/>
          <p:nvPr>
            <p:ph idx="2" type="body"/>
          </p:nvPr>
        </p:nvSpPr>
        <p:spPr>
          <a:xfrm>
            <a:off x="1143000" y="3113722"/>
            <a:ext cx="7429500" cy="5715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The time to build a better future is now.</a:t>
            </a:r>
            <a:endParaRPr b="1"/>
          </a:p>
          <a:p>
            <a:pPr indent="0" lvl="0" marL="0" rtl="0" algn="l">
              <a:lnSpc>
                <a:spcPct val="90000"/>
              </a:lnSpc>
              <a:spcBef>
                <a:spcPts val="1200"/>
              </a:spcBef>
              <a:spcAft>
                <a:spcPts val="0"/>
              </a:spcAft>
              <a:buNone/>
            </a:pPr>
            <a:r>
              <a:rPr lang="en"/>
              <a:t>Salesforce is a company that makes cloud-based software designed to help businesses find more prospects, close more deals, and wow customers with amazing service.</a:t>
            </a:r>
            <a:endParaRPr/>
          </a:p>
          <a:p>
            <a:pPr indent="0" lvl="0" marL="0" rtl="0" algn="l">
              <a:lnSpc>
                <a:spcPct val="90000"/>
              </a:lnSpc>
              <a:spcBef>
                <a:spcPts val="1200"/>
              </a:spcBef>
              <a:spcAft>
                <a:spcPts val="1200"/>
              </a:spcAft>
              <a:buNone/>
            </a:pPr>
            <a:r>
              <a:t/>
            </a:r>
            <a:endParaRPr b="1"/>
          </a:p>
        </p:txBody>
      </p:sp>
      <p:sp>
        <p:nvSpPr>
          <p:cNvPr id="1031" name="Google Shape;1031;p86"/>
          <p:cNvSpPr txBox="1"/>
          <p:nvPr>
            <p:ph idx="3" type="body"/>
          </p:nvPr>
        </p:nvSpPr>
        <p:spPr>
          <a:xfrm>
            <a:off x="9710738" y="3113722"/>
            <a:ext cx="7429500" cy="5715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Salesforce is a platform for change.</a:t>
            </a:r>
            <a:endParaRPr b="1"/>
          </a:p>
          <a:p>
            <a:pPr indent="0" lvl="0" marL="0" rtl="0" algn="l">
              <a:lnSpc>
                <a:spcPct val="90000"/>
              </a:lnSpc>
              <a:spcBef>
                <a:spcPts val="1200"/>
              </a:spcBef>
              <a:spcAft>
                <a:spcPts val="0"/>
              </a:spcAft>
              <a:buNone/>
            </a:pPr>
            <a:r>
              <a:rPr lang="en"/>
              <a:t>From the start, Salesforce has been on a mission to help businesses succeed, and to use business success to drive positive change for people and our planet.</a:t>
            </a:r>
            <a:endParaRPr/>
          </a:p>
          <a:p>
            <a:pPr indent="0" lvl="0" marL="0" rtl="0" algn="l">
              <a:lnSpc>
                <a:spcPct val="90000"/>
              </a:lnSpc>
              <a:spcBef>
                <a:spcPts val="1200"/>
              </a:spcBef>
              <a:spcAft>
                <a:spcPts val="0"/>
              </a:spcAft>
              <a:buNone/>
            </a:pPr>
            <a:r>
              <a:t/>
            </a:r>
            <a:endParaRPr/>
          </a:p>
          <a:p>
            <a:pPr indent="0" lvl="0" marL="0" rtl="0" algn="l">
              <a:lnSpc>
                <a:spcPct val="90000"/>
              </a:lnSpc>
              <a:spcBef>
                <a:spcPts val="1200"/>
              </a:spcBef>
              <a:spcAft>
                <a:spcPts val="1200"/>
              </a:spcAft>
              <a:buNone/>
            </a:pPr>
            <a:r>
              <a:t/>
            </a:r>
            <a:endParaRPr b="1"/>
          </a:p>
        </p:txBody>
      </p:sp>
      <p:sp>
        <p:nvSpPr>
          <p:cNvPr id="1032" name="Google Shape;1032;p86"/>
          <p:cNvSpPr txBox="1"/>
          <p:nvPr>
            <p:ph idx="4"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7"/>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Cards - Three up</a:t>
            </a:r>
            <a:endParaRPr/>
          </a:p>
        </p:txBody>
      </p:sp>
      <p:sp>
        <p:nvSpPr>
          <p:cNvPr id="1038" name="Google Shape;1038;p87"/>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039" name="Google Shape;1039;p87"/>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1040" name="Google Shape;1040;p87"/>
          <p:cNvSpPr txBox="1"/>
          <p:nvPr>
            <p:ph idx="3" type="body"/>
          </p:nvPr>
        </p:nvSpPr>
        <p:spPr>
          <a:xfrm>
            <a:off x="1143000" y="3113722"/>
            <a:ext cx="45720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First level is Salesforce Sans Normal at 30 pt. </a:t>
            </a:r>
            <a:endParaRPr b="1"/>
          </a:p>
          <a:p>
            <a:pPr indent="0" lvl="0" marL="0" rtl="0" algn="l">
              <a:spcBef>
                <a:spcPts val="1200"/>
              </a:spcBef>
              <a:spcAft>
                <a:spcPts val="0"/>
              </a:spcAft>
              <a:buNone/>
            </a:pPr>
            <a:r>
              <a:rPr lang="en"/>
              <a:t>Can accommodate multiple lines of content</a:t>
            </a:r>
            <a:endParaRPr/>
          </a:p>
          <a:p>
            <a:pPr indent="0" lvl="0" marL="0" rtl="0" algn="l">
              <a:spcBef>
                <a:spcPts val="1200"/>
              </a:spcBef>
              <a:spcAft>
                <a:spcPts val="0"/>
              </a:spcAft>
              <a:buNone/>
            </a:pPr>
            <a:r>
              <a:rPr lang="en"/>
              <a:t>Salesforce helps teams work better together.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
        <p:nvSpPr>
          <p:cNvPr id="1041" name="Google Shape;1041;p87"/>
          <p:cNvSpPr txBox="1"/>
          <p:nvPr>
            <p:ph idx="4" type="body"/>
          </p:nvPr>
        </p:nvSpPr>
        <p:spPr>
          <a:xfrm>
            <a:off x="6858000" y="3113722"/>
            <a:ext cx="45720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The time to build a better future is now. </a:t>
            </a:r>
            <a:endParaRPr b="1"/>
          </a:p>
          <a:p>
            <a:pPr indent="0" lvl="0" marL="0" rtl="0" algn="l">
              <a:spcBef>
                <a:spcPts val="1200"/>
              </a:spcBef>
              <a:spcAft>
                <a:spcPts val="0"/>
              </a:spcAft>
              <a:buNone/>
            </a:pPr>
            <a:r>
              <a:rPr lang="en"/>
              <a:t>Salesforce is a company that makes cloud-based software designed to help businesses find more prospects, close more deals, and wow </a:t>
            </a:r>
            <a:r>
              <a:rPr lang="en"/>
              <a:t>c</a:t>
            </a:r>
            <a:r>
              <a:rPr lang="en"/>
              <a:t>ustomers with amazing service.</a:t>
            </a:r>
            <a:endParaRPr/>
          </a:p>
          <a:p>
            <a:pPr indent="0" lvl="0" marL="0" rtl="0" algn="l">
              <a:spcBef>
                <a:spcPts val="1200"/>
              </a:spcBef>
              <a:spcAft>
                <a:spcPts val="1800"/>
              </a:spcAft>
              <a:buNone/>
            </a:pPr>
            <a:r>
              <a:t/>
            </a:r>
            <a:endParaRPr b="1"/>
          </a:p>
        </p:txBody>
      </p:sp>
      <p:sp>
        <p:nvSpPr>
          <p:cNvPr id="1042" name="Google Shape;1042;p87"/>
          <p:cNvSpPr txBox="1"/>
          <p:nvPr>
            <p:ph idx="5" type="body"/>
          </p:nvPr>
        </p:nvSpPr>
        <p:spPr>
          <a:xfrm>
            <a:off x="12568238" y="3113722"/>
            <a:ext cx="45816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Salesforce is a</a:t>
            </a:r>
            <a:br>
              <a:rPr b="1" lang="en"/>
            </a:br>
            <a:r>
              <a:rPr b="1" lang="en"/>
              <a:t>platform for change. </a:t>
            </a:r>
            <a:endParaRPr b="1"/>
          </a:p>
          <a:p>
            <a:pPr indent="0" lvl="0" marL="0" rtl="0" algn="l">
              <a:spcBef>
                <a:spcPts val="1200"/>
              </a:spcBef>
              <a:spcAft>
                <a:spcPts val="0"/>
              </a:spcAft>
              <a:buNone/>
            </a:pPr>
            <a:r>
              <a:rPr lang="en"/>
              <a:t>From the start, Salesforce has been on a mission to help businesses succeed,</a:t>
            </a:r>
            <a:br>
              <a:rPr lang="en"/>
            </a:br>
            <a:r>
              <a:rPr lang="en"/>
              <a:t>and to use business success to drive positive change for people and our planet.</a:t>
            </a:r>
            <a:endParaRPr/>
          </a:p>
          <a:p>
            <a:pPr indent="0" lvl="0" marL="0" rtl="0" algn="l">
              <a:spcBef>
                <a:spcPts val="1200"/>
              </a:spcBef>
              <a:spcAft>
                <a:spcPts val="1800"/>
              </a:spcAft>
              <a:buNone/>
            </a:pPr>
            <a:r>
              <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88"/>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Cards - Four up</a:t>
            </a:r>
            <a:endParaRPr/>
          </a:p>
        </p:txBody>
      </p:sp>
      <p:sp>
        <p:nvSpPr>
          <p:cNvPr id="1048" name="Google Shape;1048;p88"/>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049" name="Google Shape;1049;p88"/>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1050" name="Google Shape;1050;p88"/>
          <p:cNvSpPr txBox="1"/>
          <p:nvPr>
            <p:ph idx="3" type="body"/>
          </p:nvPr>
        </p:nvSpPr>
        <p:spPr>
          <a:xfrm>
            <a:off x="1143000"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First level is Salesforce Sans Normal at 26 pt. </a:t>
            </a:r>
            <a:endParaRPr b="1" sz="2600"/>
          </a:p>
          <a:p>
            <a:pPr indent="0" lvl="0" marL="0" rtl="0" algn="l">
              <a:spcBef>
                <a:spcPts val="1200"/>
              </a:spcBef>
              <a:spcAft>
                <a:spcPts val="0"/>
              </a:spcAft>
              <a:buNone/>
            </a:pPr>
            <a:r>
              <a:rPr lang="en" sz="2600"/>
              <a:t>Can accommodate multiple lines of content Salesforce helps teams work better together.</a:t>
            </a:r>
            <a:endParaRPr sz="2600"/>
          </a:p>
          <a:p>
            <a:pPr indent="0" lvl="0" marL="0" rtl="0" algn="l">
              <a:spcBef>
                <a:spcPts val="1200"/>
              </a:spcBef>
              <a:spcAft>
                <a:spcPts val="0"/>
              </a:spcAft>
              <a:buNone/>
            </a:pPr>
            <a:r>
              <a:t/>
            </a:r>
            <a:endParaRPr sz="2600"/>
          </a:p>
          <a:p>
            <a:pPr indent="0" lvl="0" marL="0" rtl="0" algn="l">
              <a:spcBef>
                <a:spcPts val="1200"/>
              </a:spcBef>
              <a:spcAft>
                <a:spcPts val="1800"/>
              </a:spcAft>
              <a:buNone/>
            </a:pPr>
            <a:r>
              <a:t/>
            </a:r>
            <a:endParaRPr b="1"/>
          </a:p>
        </p:txBody>
      </p:sp>
      <p:sp>
        <p:nvSpPr>
          <p:cNvPr id="1051" name="Google Shape;1051;p88"/>
          <p:cNvSpPr txBox="1"/>
          <p:nvPr>
            <p:ph idx="4" type="body"/>
          </p:nvPr>
        </p:nvSpPr>
        <p:spPr>
          <a:xfrm>
            <a:off x="5430203"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The time to </a:t>
            </a:r>
            <a:br>
              <a:rPr b="1" lang="en" sz="2600"/>
            </a:br>
            <a:r>
              <a:rPr b="1" lang="en" sz="2600"/>
              <a:t>build a better future is now.</a:t>
            </a:r>
            <a:r>
              <a:rPr lang="en" sz="2600"/>
              <a:t> </a:t>
            </a:r>
            <a:endParaRPr sz="2600"/>
          </a:p>
          <a:p>
            <a:pPr indent="0" lvl="0" marL="0" rtl="0" algn="l">
              <a:spcBef>
                <a:spcPts val="1200"/>
              </a:spcBef>
              <a:spcAft>
                <a:spcPts val="0"/>
              </a:spcAft>
              <a:buNone/>
            </a:pPr>
            <a:r>
              <a:rPr lang="en" sz="2600"/>
              <a:t>Salesforce is a company that makes cloud-based software designed to help businesses find more prospects, close more deals, and wow customers with amazing service.</a:t>
            </a:r>
            <a:endParaRPr sz="2600"/>
          </a:p>
          <a:p>
            <a:pPr indent="0" lvl="0" marL="0" rtl="0" algn="l">
              <a:spcBef>
                <a:spcPts val="1200"/>
              </a:spcBef>
              <a:spcAft>
                <a:spcPts val="0"/>
              </a:spcAft>
              <a:buNone/>
            </a:pPr>
            <a:r>
              <a:t/>
            </a:r>
            <a:endParaRPr sz="2600"/>
          </a:p>
          <a:p>
            <a:pPr indent="0" lvl="0" marL="0" rtl="0" algn="l">
              <a:spcBef>
                <a:spcPts val="1200"/>
              </a:spcBef>
              <a:spcAft>
                <a:spcPts val="1800"/>
              </a:spcAft>
              <a:buNone/>
            </a:pPr>
            <a:r>
              <a:t/>
            </a:r>
            <a:endParaRPr b="1"/>
          </a:p>
        </p:txBody>
      </p:sp>
      <p:sp>
        <p:nvSpPr>
          <p:cNvPr id="1052" name="Google Shape;1052;p88"/>
          <p:cNvSpPr txBox="1"/>
          <p:nvPr>
            <p:ph idx="5" type="body"/>
          </p:nvPr>
        </p:nvSpPr>
        <p:spPr>
          <a:xfrm>
            <a:off x="9715500"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Salesforce is </a:t>
            </a:r>
            <a:br>
              <a:rPr b="1" lang="en"/>
            </a:br>
            <a:r>
              <a:rPr b="1" lang="en"/>
              <a:t>a platform for change.</a:t>
            </a:r>
            <a:endParaRPr b="1"/>
          </a:p>
          <a:p>
            <a:pPr indent="0" lvl="0" marL="0" rtl="0" algn="l">
              <a:spcBef>
                <a:spcPts val="1200"/>
              </a:spcBef>
              <a:spcAft>
                <a:spcPts val="0"/>
              </a:spcAft>
              <a:buNone/>
            </a:pPr>
            <a:r>
              <a:rPr lang="en"/>
              <a:t>From the start, Salesforce has been on a mission to help businesses succeed, and to use business success to drive positive change for people and our planet.</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
        <p:nvSpPr>
          <p:cNvPr id="1053" name="Google Shape;1053;p88"/>
          <p:cNvSpPr txBox="1"/>
          <p:nvPr>
            <p:ph idx="6" type="body"/>
          </p:nvPr>
        </p:nvSpPr>
        <p:spPr>
          <a:xfrm>
            <a:off x="13996988"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What does Salesforce do? </a:t>
            </a:r>
            <a:endParaRPr b="1"/>
          </a:p>
          <a:p>
            <a:pPr indent="0" lvl="0" marL="0" rtl="0" algn="l">
              <a:spcBef>
                <a:spcPts val="1200"/>
              </a:spcBef>
              <a:spcAft>
                <a:spcPts val="0"/>
              </a:spcAft>
              <a:buNone/>
            </a:pPr>
            <a:r>
              <a:rPr lang="en"/>
              <a:t>It helps teams work better together. </a:t>
            </a:r>
            <a:endParaRPr/>
          </a:p>
          <a:p>
            <a:pPr indent="0" lvl="0" marL="0" rtl="0" algn="l">
              <a:spcBef>
                <a:spcPts val="1200"/>
              </a:spcBef>
              <a:spcAft>
                <a:spcPts val="0"/>
              </a:spcAft>
              <a:buNone/>
            </a:pPr>
            <a:r>
              <a:rPr lang="en"/>
              <a:t>By improving team communications and productivity, businesses drive greater success.</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9"/>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Cards - Four up</a:t>
            </a:r>
            <a:endParaRPr/>
          </a:p>
        </p:txBody>
      </p:sp>
      <p:sp>
        <p:nvSpPr>
          <p:cNvPr id="1059" name="Google Shape;1059;p89"/>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060" name="Google Shape;1060;p89"/>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1061" name="Google Shape;1061;p89"/>
          <p:cNvSpPr txBox="1"/>
          <p:nvPr>
            <p:ph idx="3" type="body"/>
          </p:nvPr>
        </p:nvSpPr>
        <p:spPr>
          <a:xfrm>
            <a:off x="1143000"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First level is Salesforce Sans Normal at 26 pt. </a:t>
            </a:r>
            <a:endParaRPr b="1" sz="2600"/>
          </a:p>
          <a:p>
            <a:pPr indent="0" lvl="0" marL="0" rtl="0" algn="l">
              <a:spcBef>
                <a:spcPts val="1200"/>
              </a:spcBef>
              <a:spcAft>
                <a:spcPts val="0"/>
              </a:spcAft>
              <a:buNone/>
            </a:pPr>
            <a:r>
              <a:rPr lang="en" sz="2600"/>
              <a:t>Can accommodate multiple lines of content Salesforce helps teams work better together.</a:t>
            </a:r>
            <a:endParaRPr sz="2600"/>
          </a:p>
          <a:p>
            <a:pPr indent="0" lvl="0" marL="0" rtl="0" algn="l">
              <a:spcBef>
                <a:spcPts val="1200"/>
              </a:spcBef>
              <a:spcAft>
                <a:spcPts val="0"/>
              </a:spcAft>
              <a:buNone/>
            </a:pPr>
            <a:r>
              <a:t/>
            </a:r>
            <a:endParaRPr sz="2600"/>
          </a:p>
          <a:p>
            <a:pPr indent="0" lvl="0" marL="0" rtl="0" algn="l">
              <a:spcBef>
                <a:spcPts val="1200"/>
              </a:spcBef>
              <a:spcAft>
                <a:spcPts val="1800"/>
              </a:spcAft>
              <a:buNone/>
            </a:pPr>
            <a:r>
              <a:t/>
            </a:r>
            <a:endParaRPr b="1"/>
          </a:p>
        </p:txBody>
      </p:sp>
      <p:sp>
        <p:nvSpPr>
          <p:cNvPr id="1062" name="Google Shape;1062;p89"/>
          <p:cNvSpPr txBox="1"/>
          <p:nvPr>
            <p:ph idx="4" type="body"/>
          </p:nvPr>
        </p:nvSpPr>
        <p:spPr>
          <a:xfrm>
            <a:off x="5430203"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The time to </a:t>
            </a:r>
            <a:br>
              <a:rPr b="1" lang="en" sz="2600"/>
            </a:br>
            <a:r>
              <a:rPr b="1" lang="en" sz="2600"/>
              <a:t>build a better future is now.</a:t>
            </a:r>
            <a:r>
              <a:rPr lang="en" sz="2600"/>
              <a:t> </a:t>
            </a:r>
            <a:endParaRPr sz="2600"/>
          </a:p>
          <a:p>
            <a:pPr indent="0" lvl="0" marL="0" rtl="0" algn="l">
              <a:spcBef>
                <a:spcPts val="1200"/>
              </a:spcBef>
              <a:spcAft>
                <a:spcPts val="0"/>
              </a:spcAft>
              <a:buNone/>
            </a:pPr>
            <a:r>
              <a:rPr lang="en" sz="2600"/>
              <a:t>Salesforce is a company that makes cloud-based software designed to help businesses find more prospects, close more deals, and wow customers with amazing service.</a:t>
            </a:r>
            <a:endParaRPr sz="2600"/>
          </a:p>
          <a:p>
            <a:pPr indent="0" lvl="0" marL="0" rtl="0" algn="l">
              <a:spcBef>
                <a:spcPts val="1200"/>
              </a:spcBef>
              <a:spcAft>
                <a:spcPts val="0"/>
              </a:spcAft>
              <a:buNone/>
            </a:pPr>
            <a:r>
              <a:t/>
            </a:r>
            <a:endParaRPr sz="2600"/>
          </a:p>
          <a:p>
            <a:pPr indent="0" lvl="0" marL="0" rtl="0" algn="l">
              <a:spcBef>
                <a:spcPts val="1200"/>
              </a:spcBef>
              <a:spcAft>
                <a:spcPts val="1800"/>
              </a:spcAft>
              <a:buNone/>
            </a:pPr>
            <a:r>
              <a:t/>
            </a:r>
            <a:endParaRPr b="1"/>
          </a:p>
        </p:txBody>
      </p:sp>
      <p:sp>
        <p:nvSpPr>
          <p:cNvPr id="1063" name="Google Shape;1063;p89"/>
          <p:cNvSpPr txBox="1"/>
          <p:nvPr>
            <p:ph idx="5" type="body"/>
          </p:nvPr>
        </p:nvSpPr>
        <p:spPr>
          <a:xfrm>
            <a:off x="9715500"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Salesforce is </a:t>
            </a:r>
            <a:br>
              <a:rPr b="1" lang="en"/>
            </a:br>
            <a:r>
              <a:rPr b="1" lang="en"/>
              <a:t>a platform for change.</a:t>
            </a:r>
            <a:endParaRPr b="1"/>
          </a:p>
          <a:p>
            <a:pPr indent="0" lvl="0" marL="0" rtl="0" algn="l">
              <a:spcBef>
                <a:spcPts val="1200"/>
              </a:spcBef>
              <a:spcAft>
                <a:spcPts val="0"/>
              </a:spcAft>
              <a:buNone/>
            </a:pPr>
            <a:r>
              <a:rPr lang="en"/>
              <a:t>From the start, Salesforce has been on a mission to help businesses succeed, and to use business success to drive positive change for people and our planet.</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
        <p:nvSpPr>
          <p:cNvPr id="1064" name="Google Shape;1064;p89"/>
          <p:cNvSpPr txBox="1"/>
          <p:nvPr>
            <p:ph idx="6" type="body"/>
          </p:nvPr>
        </p:nvSpPr>
        <p:spPr>
          <a:xfrm>
            <a:off x="13996988" y="3113722"/>
            <a:ext cx="3143400" cy="57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What does Salesforce do? </a:t>
            </a:r>
            <a:endParaRPr b="1"/>
          </a:p>
          <a:p>
            <a:pPr indent="0" lvl="0" marL="0" rtl="0" algn="l">
              <a:spcBef>
                <a:spcPts val="1200"/>
              </a:spcBef>
              <a:spcAft>
                <a:spcPts val="0"/>
              </a:spcAft>
              <a:buNone/>
            </a:pPr>
            <a:r>
              <a:rPr lang="en"/>
              <a:t>It helps teams work better together. </a:t>
            </a:r>
            <a:endParaRPr/>
          </a:p>
          <a:p>
            <a:pPr indent="0" lvl="0" marL="0" rtl="0" algn="l">
              <a:spcBef>
                <a:spcPts val="1200"/>
              </a:spcBef>
              <a:spcAft>
                <a:spcPts val="0"/>
              </a:spcAft>
              <a:buNone/>
            </a:pPr>
            <a:r>
              <a:rPr lang="en"/>
              <a:t>By improving team communications and productivity, businesses drive greater success.</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0"/>
          <p:cNvSpPr txBox="1"/>
          <p:nvPr>
            <p:ph idx="8"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0" name="Google Shape;1070;p90"/>
          <p:cNvSpPr txBox="1"/>
          <p:nvPr>
            <p:ph idx="1" type="subTitle"/>
          </p:nvPr>
        </p:nvSpPr>
        <p:spPr>
          <a:xfrm>
            <a:off x="8447216" y="5819625"/>
            <a:ext cx="3011100" cy="233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071" name="Google Shape;1071;p90"/>
          <p:cNvSpPr txBox="1"/>
          <p:nvPr>
            <p:ph idx="3" type="subTitle"/>
          </p:nvPr>
        </p:nvSpPr>
        <p:spPr>
          <a:xfrm>
            <a:off x="12155026" y="5819625"/>
            <a:ext cx="3011100" cy="233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072" name="Google Shape;1072;p90"/>
          <p:cNvSpPr txBox="1"/>
          <p:nvPr>
            <p:ph idx="5" type="subTitle"/>
          </p:nvPr>
        </p:nvSpPr>
        <p:spPr>
          <a:xfrm>
            <a:off x="4741882" y="5819625"/>
            <a:ext cx="3011100" cy="233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073" name="Google Shape;1073;p90"/>
          <p:cNvSpPr txBox="1"/>
          <p:nvPr>
            <p:ph type="title"/>
          </p:nvPr>
        </p:nvSpPr>
        <p:spPr>
          <a:xfrm>
            <a:off x="8524013" y="4722023"/>
            <a:ext cx="2857500" cy="857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074" name="Google Shape;1074;p90"/>
          <p:cNvSpPr txBox="1"/>
          <p:nvPr>
            <p:ph idx="2" type="title"/>
          </p:nvPr>
        </p:nvSpPr>
        <p:spPr>
          <a:xfrm>
            <a:off x="12231826" y="4722027"/>
            <a:ext cx="2857500" cy="857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075" name="Google Shape;1075;p90"/>
          <p:cNvSpPr txBox="1"/>
          <p:nvPr>
            <p:ph idx="4" type="title"/>
          </p:nvPr>
        </p:nvSpPr>
        <p:spPr>
          <a:xfrm>
            <a:off x="4818675" y="4722023"/>
            <a:ext cx="2857500" cy="857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076" name="Google Shape;1076;p90"/>
          <p:cNvSpPr txBox="1"/>
          <p:nvPr>
            <p:ph idx="6" type="title"/>
          </p:nvPr>
        </p:nvSpPr>
        <p:spPr>
          <a:xfrm>
            <a:off x="1123064" y="4722023"/>
            <a:ext cx="2857500" cy="857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077" name="Google Shape;1077;p90"/>
          <p:cNvSpPr txBox="1"/>
          <p:nvPr>
            <p:ph idx="7" type="subTitle"/>
          </p:nvPr>
        </p:nvSpPr>
        <p:spPr>
          <a:xfrm>
            <a:off x="1046275" y="5819625"/>
            <a:ext cx="3011100" cy="233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078" name="Google Shape;1078;p90"/>
          <p:cNvSpPr txBox="1"/>
          <p:nvPr>
            <p:ph idx="9" type="subTitle"/>
          </p:nvPr>
        </p:nvSpPr>
        <p:spPr>
          <a:xfrm>
            <a:off x="857250" y="1704975"/>
            <a:ext cx="15144900" cy="76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9" name="Google Shape;1079;p90"/>
          <p:cNvSpPr txBox="1"/>
          <p:nvPr>
            <p:ph idx="1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73"/>
          <p:cNvSpPr txBox="1"/>
          <p:nvPr>
            <p:ph type="title"/>
          </p:nvPr>
        </p:nvSpPr>
        <p:spPr>
          <a:xfrm>
            <a:off x="868680" y="3581400"/>
            <a:ext cx="4692900" cy="3123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Agenda</a:t>
            </a:r>
            <a:endParaRPr/>
          </a:p>
        </p:txBody>
      </p:sp>
      <p:sp>
        <p:nvSpPr>
          <p:cNvPr id="909" name="Google Shape;909;p73"/>
          <p:cNvSpPr txBox="1"/>
          <p:nvPr/>
        </p:nvSpPr>
        <p:spPr>
          <a:xfrm>
            <a:off x="13722125" y="1927414"/>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sz="2800">
                <a:solidFill>
                  <a:srgbClr val="002775"/>
                </a:solidFill>
                <a:latin typeface="Salesforce Sans"/>
                <a:ea typeface="Salesforce Sans"/>
                <a:cs typeface="Salesforce Sans"/>
                <a:sym typeface="Salesforce Sans"/>
              </a:rPr>
              <a:t>Placeholder text for agenda item </a:t>
            </a:r>
            <a:endParaRPr sz="2800">
              <a:solidFill>
                <a:srgbClr val="002775"/>
              </a:solidFill>
              <a:latin typeface="Salesforce Sans"/>
              <a:ea typeface="Salesforce Sans"/>
              <a:cs typeface="Salesforce Sans"/>
              <a:sym typeface="Salesforce Sans"/>
            </a:endParaRPr>
          </a:p>
        </p:txBody>
      </p:sp>
      <p:sp>
        <p:nvSpPr>
          <p:cNvPr id="910" name="Google Shape;910;p73"/>
          <p:cNvSpPr txBox="1"/>
          <p:nvPr/>
        </p:nvSpPr>
        <p:spPr>
          <a:xfrm>
            <a:off x="8295975" y="1927414"/>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sz="2800">
                <a:solidFill>
                  <a:srgbClr val="002775"/>
                </a:solidFill>
                <a:latin typeface="Salesforce Sans"/>
                <a:ea typeface="Salesforce Sans"/>
                <a:cs typeface="Salesforce Sans"/>
                <a:sym typeface="Salesforce Sans"/>
              </a:rPr>
              <a:t>Placeholder text for agenda item </a:t>
            </a:r>
            <a:endParaRPr sz="2800">
              <a:solidFill>
                <a:srgbClr val="002775"/>
              </a:solidFill>
              <a:latin typeface="Salesforce Sans"/>
              <a:ea typeface="Salesforce Sans"/>
              <a:cs typeface="Salesforce Sans"/>
              <a:sym typeface="Salesforce Sans"/>
            </a:endParaRPr>
          </a:p>
        </p:txBody>
      </p:sp>
      <p:sp>
        <p:nvSpPr>
          <p:cNvPr id="911" name="Google Shape;911;p73"/>
          <p:cNvSpPr txBox="1"/>
          <p:nvPr/>
        </p:nvSpPr>
        <p:spPr>
          <a:xfrm>
            <a:off x="8295975" y="4498139"/>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sz="2800">
                <a:solidFill>
                  <a:srgbClr val="002775"/>
                </a:solidFill>
                <a:latin typeface="Salesforce Sans"/>
                <a:ea typeface="Salesforce Sans"/>
                <a:cs typeface="Salesforce Sans"/>
                <a:sym typeface="Salesforce Sans"/>
              </a:rPr>
              <a:t>Placeholder text for agenda item </a:t>
            </a:r>
            <a:endParaRPr sz="2800">
              <a:solidFill>
                <a:srgbClr val="002775"/>
              </a:solidFill>
              <a:latin typeface="Salesforce Sans"/>
              <a:ea typeface="Salesforce Sans"/>
              <a:cs typeface="Salesforce Sans"/>
              <a:sym typeface="Salesforce Sans"/>
            </a:endParaRPr>
          </a:p>
        </p:txBody>
      </p:sp>
      <p:sp>
        <p:nvSpPr>
          <p:cNvPr id="912" name="Google Shape;912;p73"/>
          <p:cNvSpPr txBox="1"/>
          <p:nvPr/>
        </p:nvSpPr>
        <p:spPr>
          <a:xfrm>
            <a:off x="13722125" y="4498139"/>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1200"/>
              </a:spcAft>
              <a:buNone/>
            </a:pPr>
            <a:r>
              <a:rPr lang="en" sz="2800">
                <a:solidFill>
                  <a:srgbClr val="002775"/>
                </a:solidFill>
                <a:latin typeface="Salesforce Sans"/>
                <a:ea typeface="Salesforce Sans"/>
                <a:cs typeface="Salesforce Sans"/>
                <a:sym typeface="Salesforce Sans"/>
              </a:rPr>
              <a:t>Placeholder text for agenda item </a:t>
            </a:r>
            <a:endParaRPr sz="2800">
              <a:solidFill>
                <a:srgbClr val="002775"/>
              </a:solidFill>
              <a:latin typeface="Salesforce Sans"/>
              <a:ea typeface="Salesforce Sans"/>
              <a:cs typeface="Salesforce Sans"/>
              <a:sym typeface="Salesforce Sans"/>
            </a:endParaRPr>
          </a:p>
        </p:txBody>
      </p:sp>
      <p:sp>
        <p:nvSpPr>
          <p:cNvPr id="913" name="Google Shape;913;p73"/>
          <p:cNvSpPr txBox="1"/>
          <p:nvPr/>
        </p:nvSpPr>
        <p:spPr>
          <a:xfrm>
            <a:off x="7544300" y="1927414"/>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01</a:t>
            </a:r>
            <a:endParaRPr sz="4200">
              <a:solidFill>
                <a:srgbClr val="0250D9"/>
              </a:solidFill>
              <a:latin typeface="Avant Garde Demi SFDC"/>
              <a:ea typeface="Avant Garde Demi SFDC"/>
              <a:cs typeface="Avant Garde Demi SFDC"/>
              <a:sym typeface="Avant Garde Demi SFDC"/>
            </a:endParaRPr>
          </a:p>
        </p:txBody>
      </p:sp>
      <p:sp>
        <p:nvSpPr>
          <p:cNvPr id="914" name="Google Shape;914;p73"/>
          <p:cNvSpPr txBox="1"/>
          <p:nvPr/>
        </p:nvSpPr>
        <p:spPr>
          <a:xfrm>
            <a:off x="12879975" y="1927414"/>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02</a:t>
            </a:r>
            <a:endParaRPr sz="4200">
              <a:solidFill>
                <a:srgbClr val="0250D9"/>
              </a:solidFill>
              <a:latin typeface="Avant Garde Demi SFDC"/>
              <a:ea typeface="Avant Garde Demi SFDC"/>
              <a:cs typeface="Avant Garde Demi SFDC"/>
              <a:sym typeface="Avant Garde Demi SFDC"/>
            </a:endParaRPr>
          </a:p>
        </p:txBody>
      </p:sp>
      <p:sp>
        <p:nvSpPr>
          <p:cNvPr id="915" name="Google Shape;915;p73"/>
          <p:cNvSpPr txBox="1"/>
          <p:nvPr/>
        </p:nvSpPr>
        <p:spPr>
          <a:xfrm>
            <a:off x="7544300" y="4498139"/>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03</a:t>
            </a:r>
            <a:endParaRPr sz="4200">
              <a:solidFill>
                <a:srgbClr val="0250D9"/>
              </a:solidFill>
              <a:latin typeface="Avant Garde Demi SFDC"/>
              <a:ea typeface="Avant Garde Demi SFDC"/>
              <a:cs typeface="Avant Garde Demi SFDC"/>
              <a:sym typeface="Avant Garde Demi SFDC"/>
            </a:endParaRPr>
          </a:p>
        </p:txBody>
      </p:sp>
      <p:sp>
        <p:nvSpPr>
          <p:cNvPr id="916" name="Google Shape;916;p73"/>
          <p:cNvSpPr txBox="1"/>
          <p:nvPr/>
        </p:nvSpPr>
        <p:spPr>
          <a:xfrm>
            <a:off x="12879975" y="4498139"/>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04</a:t>
            </a:r>
            <a:endParaRPr sz="4200">
              <a:solidFill>
                <a:srgbClr val="0250D9"/>
              </a:solidFill>
              <a:latin typeface="Avant Garde Demi SFDC"/>
              <a:ea typeface="Avant Garde Demi SFDC"/>
              <a:cs typeface="Avant Garde Demi SFDC"/>
              <a:sym typeface="Avant Garde Demi SFDC"/>
            </a:endParaRPr>
          </a:p>
        </p:txBody>
      </p:sp>
      <p:sp>
        <p:nvSpPr>
          <p:cNvPr id="917" name="Google Shape;917;p73"/>
          <p:cNvSpPr txBox="1"/>
          <p:nvPr/>
        </p:nvSpPr>
        <p:spPr>
          <a:xfrm>
            <a:off x="8295975" y="7068864"/>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002775"/>
                </a:solidFill>
                <a:latin typeface="Salesforce Sans"/>
                <a:ea typeface="Salesforce Sans"/>
                <a:cs typeface="Salesforce Sans"/>
                <a:sym typeface="Salesforce Sans"/>
              </a:rPr>
              <a:t>Placeholder text for agenda item </a:t>
            </a:r>
            <a:endParaRPr sz="2800">
              <a:solidFill>
                <a:srgbClr val="002775"/>
              </a:solidFill>
              <a:latin typeface="Salesforce Sans"/>
              <a:ea typeface="Salesforce Sans"/>
              <a:cs typeface="Salesforce Sans"/>
              <a:sym typeface="Salesforce Sans"/>
            </a:endParaRPr>
          </a:p>
          <a:p>
            <a:pPr indent="0" lvl="0" marL="0" rtl="0" algn="l">
              <a:spcBef>
                <a:spcPts val="1200"/>
              </a:spcBef>
              <a:spcAft>
                <a:spcPts val="1200"/>
              </a:spcAft>
              <a:buNone/>
            </a:pPr>
            <a:r>
              <a:t/>
            </a:r>
            <a:endParaRPr sz="2800">
              <a:solidFill>
                <a:srgbClr val="002775"/>
              </a:solidFill>
              <a:latin typeface="Salesforce Sans"/>
              <a:ea typeface="Salesforce Sans"/>
              <a:cs typeface="Salesforce Sans"/>
              <a:sym typeface="Salesforce Sans"/>
            </a:endParaRPr>
          </a:p>
        </p:txBody>
      </p:sp>
      <p:sp>
        <p:nvSpPr>
          <p:cNvPr id="918" name="Google Shape;918;p73"/>
          <p:cNvSpPr txBox="1"/>
          <p:nvPr/>
        </p:nvSpPr>
        <p:spPr>
          <a:xfrm>
            <a:off x="7544300" y="7068864"/>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05</a:t>
            </a:r>
            <a:endParaRPr sz="4200">
              <a:solidFill>
                <a:srgbClr val="0250D9"/>
              </a:solidFill>
              <a:latin typeface="Avant Garde Demi SFDC"/>
              <a:ea typeface="Avant Garde Demi SFDC"/>
              <a:cs typeface="Avant Garde Demi SFDC"/>
              <a:sym typeface="Avant Garde Demi SFDC"/>
            </a:endParaRPr>
          </a:p>
        </p:txBody>
      </p:sp>
      <p:sp>
        <p:nvSpPr>
          <p:cNvPr id="919" name="Google Shape;919;p73"/>
          <p:cNvSpPr txBox="1"/>
          <p:nvPr/>
        </p:nvSpPr>
        <p:spPr>
          <a:xfrm>
            <a:off x="13722125" y="7068864"/>
            <a:ext cx="3697200" cy="201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800">
                <a:solidFill>
                  <a:srgbClr val="002775"/>
                </a:solidFill>
                <a:latin typeface="Salesforce Sans"/>
                <a:ea typeface="Salesforce Sans"/>
                <a:cs typeface="Salesforce Sans"/>
                <a:sym typeface="Salesforce Sans"/>
              </a:rPr>
              <a:t>Placeholder text for agenda item </a:t>
            </a:r>
            <a:endParaRPr sz="2800">
              <a:solidFill>
                <a:srgbClr val="002775"/>
              </a:solidFill>
              <a:latin typeface="Salesforce Sans"/>
              <a:ea typeface="Salesforce Sans"/>
              <a:cs typeface="Salesforce Sans"/>
              <a:sym typeface="Salesforce Sans"/>
            </a:endParaRPr>
          </a:p>
          <a:p>
            <a:pPr indent="0" lvl="0" marL="0" rtl="0" algn="l">
              <a:spcBef>
                <a:spcPts val="1200"/>
              </a:spcBef>
              <a:spcAft>
                <a:spcPts val="1200"/>
              </a:spcAft>
              <a:buNone/>
            </a:pPr>
            <a:r>
              <a:t/>
            </a:r>
            <a:endParaRPr sz="2800">
              <a:solidFill>
                <a:srgbClr val="002775"/>
              </a:solidFill>
              <a:latin typeface="Salesforce Sans"/>
              <a:ea typeface="Salesforce Sans"/>
              <a:cs typeface="Salesforce Sans"/>
              <a:sym typeface="Salesforce Sans"/>
            </a:endParaRPr>
          </a:p>
        </p:txBody>
      </p:sp>
      <p:sp>
        <p:nvSpPr>
          <p:cNvPr id="920" name="Google Shape;920;p73"/>
          <p:cNvSpPr txBox="1"/>
          <p:nvPr/>
        </p:nvSpPr>
        <p:spPr>
          <a:xfrm>
            <a:off x="12879975" y="7068864"/>
            <a:ext cx="839700" cy="1162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1200"/>
              </a:spcAft>
              <a:buNone/>
            </a:pPr>
            <a:r>
              <a:rPr lang="en" sz="4200">
                <a:solidFill>
                  <a:srgbClr val="0250D9"/>
                </a:solidFill>
                <a:latin typeface="Avant Garde Demi SFDC"/>
                <a:ea typeface="Avant Garde Demi SFDC"/>
                <a:cs typeface="Avant Garde Demi SFDC"/>
                <a:sym typeface="Avant Garde Demi SFDC"/>
              </a:rPr>
              <a:t>06</a:t>
            </a:r>
            <a:endParaRPr sz="4200">
              <a:solidFill>
                <a:srgbClr val="0250D9"/>
              </a:solidFill>
              <a:latin typeface="Avant Garde Demi SFDC"/>
              <a:ea typeface="Avant Garde Demi SFDC"/>
              <a:cs typeface="Avant Garde Demi SFDC"/>
              <a:sym typeface="Avant Garde Demi SFD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91"/>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Cards - Five up</a:t>
            </a:r>
            <a:endParaRPr/>
          </a:p>
        </p:txBody>
      </p:sp>
      <p:sp>
        <p:nvSpPr>
          <p:cNvPr id="1085" name="Google Shape;1085;p91"/>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086" name="Google Shape;1086;p91"/>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1087" name="Google Shape;1087;p91"/>
          <p:cNvSpPr txBox="1"/>
          <p:nvPr>
            <p:ph idx="3" type="body"/>
          </p:nvPr>
        </p:nvSpPr>
        <p:spPr>
          <a:xfrm>
            <a:off x="1110000"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First level is Salesforce Sans Normal at 26 pt. </a:t>
            </a:r>
            <a:endParaRPr b="1" sz="2600"/>
          </a:p>
          <a:p>
            <a:pPr indent="0" lvl="0" marL="0" rtl="0" algn="l">
              <a:spcBef>
                <a:spcPts val="1200"/>
              </a:spcBef>
              <a:spcAft>
                <a:spcPts val="0"/>
              </a:spcAft>
              <a:buNone/>
            </a:pPr>
            <a:r>
              <a:rPr lang="en"/>
              <a:t>Can accommodate multiple lines of content Salesforce helps teams work better together.</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
        <p:nvSpPr>
          <p:cNvPr id="1088" name="Google Shape;1088;p91"/>
          <p:cNvSpPr txBox="1"/>
          <p:nvPr>
            <p:ph idx="4" type="body"/>
          </p:nvPr>
        </p:nvSpPr>
        <p:spPr>
          <a:xfrm>
            <a:off x="4502238"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The time to </a:t>
            </a:r>
            <a:br>
              <a:rPr b="1" lang="en" sz="2600"/>
            </a:br>
            <a:r>
              <a:rPr b="1" lang="en" sz="2600"/>
              <a:t>build a better future is now.</a:t>
            </a:r>
            <a:r>
              <a:rPr lang="en" sz="2600"/>
              <a:t> </a:t>
            </a:r>
            <a:endParaRPr sz="2600"/>
          </a:p>
          <a:p>
            <a:pPr indent="0" lvl="0" marL="0" rtl="0" algn="l">
              <a:spcBef>
                <a:spcPts val="1200"/>
              </a:spcBef>
              <a:spcAft>
                <a:spcPts val="0"/>
              </a:spcAft>
              <a:buNone/>
            </a:pPr>
            <a:r>
              <a:rPr lang="en"/>
              <a:t>Salesforce is a company that makes cloud-based software designed to help businesses find more prospects, close more deals, and wow customers with amazing service.</a:t>
            </a:r>
            <a:endParaRPr/>
          </a:p>
          <a:p>
            <a:pPr indent="0" lvl="0" marL="0" rtl="0" algn="l">
              <a:spcBef>
                <a:spcPts val="1200"/>
              </a:spcBef>
              <a:spcAft>
                <a:spcPts val="0"/>
              </a:spcAft>
              <a:buNone/>
            </a:pPr>
            <a:r>
              <a:t/>
            </a:r>
            <a:endParaRPr sz="2600"/>
          </a:p>
          <a:p>
            <a:pPr indent="0" lvl="0" marL="0" rtl="0" algn="l">
              <a:spcBef>
                <a:spcPts val="1200"/>
              </a:spcBef>
              <a:spcAft>
                <a:spcPts val="1800"/>
              </a:spcAft>
              <a:buNone/>
            </a:pPr>
            <a:r>
              <a:t/>
            </a:r>
            <a:endParaRPr b="1"/>
          </a:p>
        </p:txBody>
      </p:sp>
      <p:sp>
        <p:nvSpPr>
          <p:cNvPr id="1089" name="Google Shape;1089;p91"/>
          <p:cNvSpPr txBox="1"/>
          <p:nvPr>
            <p:ph idx="5" type="body"/>
          </p:nvPr>
        </p:nvSpPr>
        <p:spPr>
          <a:xfrm>
            <a:off x="7894450"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Salesforce is </a:t>
            </a:r>
            <a:br>
              <a:rPr b="1" lang="en" sz="2600"/>
            </a:br>
            <a:r>
              <a:rPr b="1" lang="en" sz="2600"/>
              <a:t>a platform for change.</a:t>
            </a:r>
            <a:endParaRPr b="1" sz="2600"/>
          </a:p>
          <a:p>
            <a:pPr indent="0" lvl="0" marL="0" rtl="0" algn="l">
              <a:spcBef>
                <a:spcPts val="1200"/>
              </a:spcBef>
              <a:spcAft>
                <a:spcPts val="0"/>
              </a:spcAft>
              <a:buNone/>
            </a:pPr>
            <a:r>
              <a:rPr lang="en"/>
              <a:t>From the start, Salesforce has been on a mission to help businesses succeed, and to use business success to drive positive change for people and our planet.</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
        <p:nvSpPr>
          <p:cNvPr id="1090" name="Google Shape;1090;p91"/>
          <p:cNvSpPr txBox="1"/>
          <p:nvPr>
            <p:ph idx="6" type="body"/>
          </p:nvPr>
        </p:nvSpPr>
        <p:spPr>
          <a:xfrm>
            <a:off x="11286700"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What does Salesforce do? </a:t>
            </a:r>
            <a:endParaRPr b="1" sz="2600"/>
          </a:p>
          <a:p>
            <a:pPr indent="0" lvl="0" marL="0" rtl="0" algn="l">
              <a:spcBef>
                <a:spcPts val="1200"/>
              </a:spcBef>
              <a:spcAft>
                <a:spcPts val="0"/>
              </a:spcAft>
              <a:buNone/>
            </a:pPr>
            <a:r>
              <a:rPr lang="en"/>
              <a:t>It helps teams work better together. </a:t>
            </a:r>
            <a:endParaRPr/>
          </a:p>
          <a:p>
            <a:pPr indent="0" lvl="0" marL="0" rtl="0" algn="l">
              <a:spcBef>
                <a:spcPts val="1200"/>
              </a:spcBef>
              <a:spcAft>
                <a:spcPts val="0"/>
              </a:spcAft>
              <a:buNone/>
            </a:pPr>
            <a:r>
              <a:rPr lang="en"/>
              <a:t>By improving team communications and productivity, businesses drive greater success.</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
        <p:nvSpPr>
          <p:cNvPr id="1091" name="Google Shape;1091;p91"/>
          <p:cNvSpPr txBox="1"/>
          <p:nvPr>
            <p:ph idx="7" type="body"/>
          </p:nvPr>
        </p:nvSpPr>
        <p:spPr>
          <a:xfrm>
            <a:off x="14678950"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First level is Salesforce Sans Normal at 26 pt. </a:t>
            </a:r>
            <a:endParaRPr b="1" sz="2600"/>
          </a:p>
          <a:p>
            <a:pPr indent="0" lvl="0" marL="0" rtl="0" algn="l">
              <a:spcBef>
                <a:spcPts val="1200"/>
              </a:spcBef>
              <a:spcAft>
                <a:spcPts val="0"/>
              </a:spcAft>
              <a:buNone/>
            </a:pPr>
            <a:r>
              <a:rPr lang="en"/>
              <a:t>Can accommodate multiple lines of content Salesforce helps teams work better together.</a:t>
            </a:r>
            <a:endParaRPr/>
          </a:p>
          <a:p>
            <a:pPr indent="0" lvl="0" marL="0" rtl="0" algn="l">
              <a:spcBef>
                <a:spcPts val="1200"/>
              </a:spcBef>
              <a:spcAft>
                <a:spcPts val="0"/>
              </a:spcAft>
              <a:buNone/>
            </a:pPr>
            <a:r>
              <a:t/>
            </a:r>
            <a:endParaRPr sz="2600"/>
          </a:p>
          <a:p>
            <a:pPr indent="0" lvl="0" marL="0" rtl="0" algn="l">
              <a:spcBef>
                <a:spcPts val="1200"/>
              </a:spcBef>
              <a:spcAft>
                <a:spcPts val="0"/>
              </a:spcAft>
              <a:buNone/>
            </a:pPr>
            <a:r>
              <a:t/>
            </a:r>
            <a:endParaRPr b="1"/>
          </a:p>
          <a:p>
            <a:pPr indent="0" lvl="0" marL="0" rtl="0" algn="l">
              <a:spcBef>
                <a:spcPts val="1800"/>
              </a:spcBef>
              <a:spcAft>
                <a:spcPts val="18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92"/>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Cards - Five up</a:t>
            </a:r>
            <a:endParaRPr/>
          </a:p>
        </p:txBody>
      </p:sp>
      <p:sp>
        <p:nvSpPr>
          <p:cNvPr id="1097" name="Google Shape;1097;p92"/>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098" name="Google Shape;1098;p92"/>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1099" name="Google Shape;1099;p92"/>
          <p:cNvSpPr txBox="1"/>
          <p:nvPr>
            <p:ph idx="3" type="body"/>
          </p:nvPr>
        </p:nvSpPr>
        <p:spPr>
          <a:xfrm>
            <a:off x="1110000"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First level is Salesforce Sans Normal at 26 pt. </a:t>
            </a:r>
            <a:endParaRPr b="1" sz="2600"/>
          </a:p>
          <a:p>
            <a:pPr indent="0" lvl="0" marL="0" rtl="0" algn="l">
              <a:spcBef>
                <a:spcPts val="1200"/>
              </a:spcBef>
              <a:spcAft>
                <a:spcPts val="0"/>
              </a:spcAft>
              <a:buNone/>
            </a:pPr>
            <a:r>
              <a:rPr lang="en"/>
              <a:t>Can accommodate multiple lines of content Salesforce helps teams work better together.</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
        <p:nvSpPr>
          <p:cNvPr id="1100" name="Google Shape;1100;p92"/>
          <p:cNvSpPr txBox="1"/>
          <p:nvPr>
            <p:ph idx="4" type="body"/>
          </p:nvPr>
        </p:nvSpPr>
        <p:spPr>
          <a:xfrm>
            <a:off x="4502238"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The time to </a:t>
            </a:r>
            <a:br>
              <a:rPr b="1" lang="en" sz="2600"/>
            </a:br>
            <a:r>
              <a:rPr b="1" lang="en" sz="2600"/>
              <a:t>build a better future is now.</a:t>
            </a:r>
            <a:r>
              <a:rPr lang="en" sz="2600"/>
              <a:t> </a:t>
            </a:r>
            <a:endParaRPr sz="2600"/>
          </a:p>
          <a:p>
            <a:pPr indent="0" lvl="0" marL="0" rtl="0" algn="l">
              <a:spcBef>
                <a:spcPts val="1200"/>
              </a:spcBef>
              <a:spcAft>
                <a:spcPts val="0"/>
              </a:spcAft>
              <a:buNone/>
            </a:pPr>
            <a:r>
              <a:rPr lang="en"/>
              <a:t>Salesforce is a company that makes cloud-based software designed to help businesses find more prospects, close more deals, and wow customers with amazing service.</a:t>
            </a:r>
            <a:endParaRPr/>
          </a:p>
          <a:p>
            <a:pPr indent="0" lvl="0" marL="0" rtl="0" algn="l">
              <a:spcBef>
                <a:spcPts val="1200"/>
              </a:spcBef>
              <a:spcAft>
                <a:spcPts val="0"/>
              </a:spcAft>
              <a:buNone/>
            </a:pPr>
            <a:r>
              <a:t/>
            </a:r>
            <a:endParaRPr sz="2600"/>
          </a:p>
          <a:p>
            <a:pPr indent="0" lvl="0" marL="0" rtl="0" algn="l">
              <a:spcBef>
                <a:spcPts val="1200"/>
              </a:spcBef>
              <a:spcAft>
                <a:spcPts val="1800"/>
              </a:spcAft>
              <a:buNone/>
            </a:pPr>
            <a:r>
              <a:t/>
            </a:r>
            <a:endParaRPr b="1"/>
          </a:p>
        </p:txBody>
      </p:sp>
      <p:sp>
        <p:nvSpPr>
          <p:cNvPr id="1101" name="Google Shape;1101;p92"/>
          <p:cNvSpPr txBox="1"/>
          <p:nvPr>
            <p:ph idx="5" type="body"/>
          </p:nvPr>
        </p:nvSpPr>
        <p:spPr>
          <a:xfrm>
            <a:off x="7894450"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Salesforce is </a:t>
            </a:r>
            <a:br>
              <a:rPr b="1" lang="en" sz="2600"/>
            </a:br>
            <a:r>
              <a:rPr b="1" lang="en" sz="2600"/>
              <a:t>a platform for change.</a:t>
            </a:r>
            <a:endParaRPr b="1" sz="2600"/>
          </a:p>
          <a:p>
            <a:pPr indent="0" lvl="0" marL="0" rtl="0" algn="l">
              <a:spcBef>
                <a:spcPts val="1200"/>
              </a:spcBef>
              <a:spcAft>
                <a:spcPts val="0"/>
              </a:spcAft>
              <a:buNone/>
            </a:pPr>
            <a:r>
              <a:rPr lang="en"/>
              <a:t>From the start, Salesforce has been on a mission to help businesses succeed, and to use business success to drive positive change for people and our planet.</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
        <p:nvSpPr>
          <p:cNvPr id="1102" name="Google Shape;1102;p92"/>
          <p:cNvSpPr txBox="1"/>
          <p:nvPr>
            <p:ph idx="6" type="body"/>
          </p:nvPr>
        </p:nvSpPr>
        <p:spPr>
          <a:xfrm>
            <a:off x="11286700"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What does Salesforce do? </a:t>
            </a:r>
            <a:endParaRPr b="1" sz="2600"/>
          </a:p>
          <a:p>
            <a:pPr indent="0" lvl="0" marL="0" rtl="0" algn="l">
              <a:spcBef>
                <a:spcPts val="1200"/>
              </a:spcBef>
              <a:spcAft>
                <a:spcPts val="0"/>
              </a:spcAft>
              <a:buNone/>
            </a:pPr>
            <a:r>
              <a:rPr lang="en"/>
              <a:t>It helps teams work better together. </a:t>
            </a:r>
            <a:endParaRPr/>
          </a:p>
          <a:p>
            <a:pPr indent="0" lvl="0" marL="0" rtl="0" algn="l">
              <a:spcBef>
                <a:spcPts val="1200"/>
              </a:spcBef>
              <a:spcAft>
                <a:spcPts val="0"/>
              </a:spcAft>
              <a:buNone/>
            </a:pPr>
            <a:r>
              <a:rPr lang="en"/>
              <a:t>By improving team communications and productivity, businesses drive greater success.</a:t>
            </a:r>
            <a:endParaRPr/>
          </a:p>
          <a:p>
            <a:pPr indent="0" lvl="0" marL="0" rtl="0" algn="l">
              <a:spcBef>
                <a:spcPts val="1200"/>
              </a:spcBef>
              <a:spcAft>
                <a:spcPts val="0"/>
              </a:spcAft>
              <a:buNone/>
            </a:pPr>
            <a:r>
              <a:t/>
            </a:r>
            <a:endParaRPr/>
          </a:p>
          <a:p>
            <a:pPr indent="0" lvl="0" marL="0" rtl="0" algn="l">
              <a:spcBef>
                <a:spcPts val="1200"/>
              </a:spcBef>
              <a:spcAft>
                <a:spcPts val="1800"/>
              </a:spcAft>
              <a:buNone/>
            </a:pPr>
            <a:r>
              <a:t/>
            </a:r>
            <a:endParaRPr b="1"/>
          </a:p>
        </p:txBody>
      </p:sp>
      <p:sp>
        <p:nvSpPr>
          <p:cNvPr id="1103" name="Google Shape;1103;p92"/>
          <p:cNvSpPr txBox="1"/>
          <p:nvPr>
            <p:ph idx="7" type="body"/>
          </p:nvPr>
        </p:nvSpPr>
        <p:spPr>
          <a:xfrm>
            <a:off x="14678950" y="3113725"/>
            <a:ext cx="2571900" cy="575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600"/>
              <a:t>First level is Salesforce Sans Normal at 26 pt. </a:t>
            </a:r>
            <a:endParaRPr b="1" sz="2600"/>
          </a:p>
          <a:p>
            <a:pPr indent="0" lvl="0" marL="0" rtl="0" algn="l">
              <a:spcBef>
                <a:spcPts val="1200"/>
              </a:spcBef>
              <a:spcAft>
                <a:spcPts val="0"/>
              </a:spcAft>
              <a:buNone/>
            </a:pPr>
            <a:r>
              <a:rPr lang="en"/>
              <a:t>Can accommodate multiple lines of content Salesforce helps teams work better together.</a:t>
            </a:r>
            <a:endParaRPr/>
          </a:p>
          <a:p>
            <a:pPr indent="0" lvl="0" marL="0" rtl="0" algn="l">
              <a:spcBef>
                <a:spcPts val="1200"/>
              </a:spcBef>
              <a:spcAft>
                <a:spcPts val="0"/>
              </a:spcAft>
              <a:buNone/>
            </a:pPr>
            <a:r>
              <a:t/>
            </a:r>
            <a:endParaRPr sz="2600"/>
          </a:p>
          <a:p>
            <a:pPr indent="0" lvl="0" marL="0" rtl="0" algn="l">
              <a:spcBef>
                <a:spcPts val="1200"/>
              </a:spcBef>
              <a:spcAft>
                <a:spcPts val="0"/>
              </a:spcAft>
              <a:buNone/>
            </a:pPr>
            <a:r>
              <a:t/>
            </a:r>
            <a:endParaRPr b="1"/>
          </a:p>
          <a:p>
            <a:pPr indent="0" lvl="0" marL="0" rtl="0" algn="l">
              <a:spcBef>
                <a:spcPts val="1800"/>
              </a:spcBef>
              <a:spcAft>
                <a:spcPts val="18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93"/>
          <p:cNvSpPr txBox="1"/>
          <p:nvPr>
            <p:ph type="title"/>
          </p:nvPr>
        </p:nvSpPr>
        <p:spPr>
          <a:xfrm>
            <a:off x="1138000" y="2267875"/>
            <a:ext cx="33123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9" name="Google Shape;1109;p93"/>
          <p:cNvSpPr txBox="1"/>
          <p:nvPr>
            <p:ph idx="2" type="body"/>
          </p:nvPr>
        </p:nvSpPr>
        <p:spPr>
          <a:xfrm>
            <a:off x="1138000" y="2983175"/>
            <a:ext cx="3312300" cy="355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0" name="Google Shape;1110;p93"/>
          <p:cNvSpPr txBox="1"/>
          <p:nvPr>
            <p:ph idx="4" type="body"/>
          </p:nvPr>
        </p:nvSpPr>
        <p:spPr>
          <a:xfrm>
            <a:off x="5368437" y="2983175"/>
            <a:ext cx="3312300" cy="355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1" name="Google Shape;1111;p93"/>
          <p:cNvSpPr txBox="1"/>
          <p:nvPr>
            <p:ph idx="1" type="subTitle"/>
          </p:nvPr>
        </p:nvSpPr>
        <p:spPr>
          <a:xfrm>
            <a:off x="850614" y="9669563"/>
            <a:ext cx="10879800" cy="335100"/>
          </a:xfrm>
          <a:prstGeom prst="rect">
            <a:avLst/>
          </a:prstGeom>
        </p:spPr>
        <p:txBody>
          <a:bodyPr anchorCtr="0" anchor="b" bIns="0" lIns="0" spcFirstLastPara="1" rIns="0" wrap="square" tIns="0">
            <a:noAutofit/>
          </a:bodyPr>
          <a:lstStyle/>
          <a:p>
            <a:pPr indent="0" lvl="0" marL="0" rtl="0" algn="l">
              <a:spcBef>
                <a:spcPts val="0"/>
              </a:spcBef>
              <a:spcAft>
                <a:spcPts val="500"/>
              </a:spcAft>
              <a:buNone/>
            </a:pPr>
            <a:r>
              <a:t/>
            </a:r>
            <a:endParaRPr/>
          </a:p>
        </p:txBody>
      </p:sp>
      <p:sp>
        <p:nvSpPr>
          <p:cNvPr id="1112" name="Google Shape;1112;p93"/>
          <p:cNvSpPr txBox="1"/>
          <p:nvPr>
            <p:ph idx="14"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400">
                <a:solidFill>
                  <a:schemeClr val="dk1"/>
                </a:solidFill>
              </a:rPr>
              <a:t>Cards - Five up variation</a:t>
            </a:r>
            <a:endParaRPr/>
          </a:p>
        </p:txBody>
      </p:sp>
      <p:sp>
        <p:nvSpPr>
          <p:cNvPr id="1113" name="Google Shape;1113;p93"/>
          <p:cNvSpPr txBox="1"/>
          <p:nvPr>
            <p:ph idx="3" type="title"/>
          </p:nvPr>
        </p:nvSpPr>
        <p:spPr>
          <a:xfrm>
            <a:off x="5377374" y="2267875"/>
            <a:ext cx="33123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4" name="Google Shape;1114;p93"/>
          <p:cNvSpPr txBox="1"/>
          <p:nvPr>
            <p:ph idx="5" type="title"/>
          </p:nvPr>
        </p:nvSpPr>
        <p:spPr>
          <a:xfrm>
            <a:off x="9616737" y="2267875"/>
            <a:ext cx="33123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5" name="Google Shape;1115;p93"/>
          <p:cNvSpPr txBox="1"/>
          <p:nvPr>
            <p:ph idx="6" type="body"/>
          </p:nvPr>
        </p:nvSpPr>
        <p:spPr>
          <a:xfrm>
            <a:off x="9607799" y="2983175"/>
            <a:ext cx="3312300" cy="355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6" name="Google Shape;1116;p93"/>
          <p:cNvSpPr txBox="1"/>
          <p:nvPr>
            <p:ph idx="7" type="title"/>
          </p:nvPr>
        </p:nvSpPr>
        <p:spPr>
          <a:xfrm>
            <a:off x="13831638" y="2267875"/>
            <a:ext cx="33123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7" name="Google Shape;1117;p93"/>
          <p:cNvSpPr txBox="1"/>
          <p:nvPr>
            <p:ph idx="8" type="body"/>
          </p:nvPr>
        </p:nvSpPr>
        <p:spPr>
          <a:xfrm>
            <a:off x="13822700" y="2983175"/>
            <a:ext cx="3312300" cy="355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8" name="Google Shape;1118;p93"/>
          <p:cNvSpPr txBox="1"/>
          <p:nvPr>
            <p:ph idx="9" type="title"/>
          </p:nvPr>
        </p:nvSpPr>
        <p:spPr>
          <a:xfrm>
            <a:off x="1138000" y="7640950"/>
            <a:ext cx="159543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9" name="Google Shape;1119;p93"/>
          <p:cNvSpPr txBox="1"/>
          <p:nvPr>
            <p:ph idx="13" type="body"/>
          </p:nvPr>
        </p:nvSpPr>
        <p:spPr>
          <a:xfrm>
            <a:off x="1138000" y="8356250"/>
            <a:ext cx="15954300" cy="80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94"/>
          <p:cNvSpPr txBox="1"/>
          <p:nvPr>
            <p:ph idx="16"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400">
                <a:solidFill>
                  <a:schemeClr val="dk1"/>
                </a:solidFill>
              </a:rPr>
              <a:t>Cards - Six up boxes</a:t>
            </a:r>
            <a:endParaRPr/>
          </a:p>
        </p:txBody>
      </p:sp>
      <p:sp>
        <p:nvSpPr>
          <p:cNvPr id="1125" name="Google Shape;1125;p94"/>
          <p:cNvSpPr txBox="1"/>
          <p:nvPr>
            <p:ph idx="1" type="subTitle"/>
          </p:nvPr>
        </p:nvSpPr>
        <p:spPr>
          <a:xfrm>
            <a:off x="850614" y="9669563"/>
            <a:ext cx="10879800" cy="335100"/>
          </a:xfrm>
          <a:prstGeom prst="rect">
            <a:avLst/>
          </a:prstGeom>
        </p:spPr>
        <p:txBody>
          <a:bodyPr anchorCtr="0" anchor="b" bIns="0" lIns="0" spcFirstLastPara="1" rIns="0" wrap="square" tIns="0">
            <a:noAutofit/>
          </a:bodyPr>
          <a:lstStyle/>
          <a:p>
            <a:pPr indent="0" lvl="0" marL="0" rtl="0" algn="l">
              <a:spcBef>
                <a:spcPts val="0"/>
              </a:spcBef>
              <a:spcAft>
                <a:spcPts val="500"/>
              </a:spcAft>
              <a:buNone/>
            </a:pPr>
            <a:r>
              <a:t/>
            </a:r>
            <a:endParaRPr/>
          </a:p>
        </p:txBody>
      </p:sp>
      <p:sp>
        <p:nvSpPr>
          <p:cNvPr id="1126" name="Google Shape;1126;p94"/>
          <p:cNvSpPr txBox="1"/>
          <p:nvPr>
            <p:ph type="title"/>
          </p:nvPr>
        </p:nvSpPr>
        <p:spPr>
          <a:xfrm>
            <a:off x="1290400" y="2267875"/>
            <a:ext cx="44367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7" name="Google Shape;1127;p94"/>
          <p:cNvSpPr txBox="1"/>
          <p:nvPr>
            <p:ph idx="2" type="body"/>
          </p:nvPr>
        </p:nvSpPr>
        <p:spPr>
          <a:xfrm>
            <a:off x="1290400" y="2983175"/>
            <a:ext cx="4436700" cy="225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8" name="Google Shape;1128;p94"/>
          <p:cNvSpPr txBox="1"/>
          <p:nvPr>
            <p:ph idx="3" type="title"/>
          </p:nvPr>
        </p:nvSpPr>
        <p:spPr>
          <a:xfrm>
            <a:off x="6926491" y="2267875"/>
            <a:ext cx="44367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9" name="Google Shape;1129;p94"/>
          <p:cNvSpPr txBox="1"/>
          <p:nvPr>
            <p:ph idx="4" type="body"/>
          </p:nvPr>
        </p:nvSpPr>
        <p:spPr>
          <a:xfrm>
            <a:off x="6926491" y="2983175"/>
            <a:ext cx="4436700" cy="225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0" name="Google Shape;1130;p94"/>
          <p:cNvSpPr txBox="1"/>
          <p:nvPr>
            <p:ph idx="5" type="title"/>
          </p:nvPr>
        </p:nvSpPr>
        <p:spPr>
          <a:xfrm>
            <a:off x="12589923" y="2267875"/>
            <a:ext cx="44367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1" name="Google Shape;1131;p94"/>
          <p:cNvSpPr txBox="1"/>
          <p:nvPr>
            <p:ph idx="6" type="body"/>
          </p:nvPr>
        </p:nvSpPr>
        <p:spPr>
          <a:xfrm>
            <a:off x="12589923" y="2983175"/>
            <a:ext cx="4436700" cy="225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2" name="Google Shape;1132;p94"/>
          <p:cNvSpPr txBox="1"/>
          <p:nvPr>
            <p:ph idx="7" type="title"/>
          </p:nvPr>
        </p:nvSpPr>
        <p:spPr>
          <a:xfrm>
            <a:off x="1290400" y="6082609"/>
            <a:ext cx="44367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3" name="Google Shape;1133;p94"/>
          <p:cNvSpPr txBox="1"/>
          <p:nvPr>
            <p:ph idx="8" type="body"/>
          </p:nvPr>
        </p:nvSpPr>
        <p:spPr>
          <a:xfrm>
            <a:off x="1290400" y="6797909"/>
            <a:ext cx="4436700" cy="225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4" name="Google Shape;1134;p94"/>
          <p:cNvSpPr txBox="1"/>
          <p:nvPr>
            <p:ph idx="9" type="title"/>
          </p:nvPr>
        </p:nvSpPr>
        <p:spPr>
          <a:xfrm>
            <a:off x="6926491" y="6082609"/>
            <a:ext cx="44367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5" name="Google Shape;1135;p94"/>
          <p:cNvSpPr txBox="1"/>
          <p:nvPr>
            <p:ph idx="13" type="body"/>
          </p:nvPr>
        </p:nvSpPr>
        <p:spPr>
          <a:xfrm>
            <a:off x="6926491" y="6797909"/>
            <a:ext cx="4436700" cy="225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6" name="Google Shape;1136;p94"/>
          <p:cNvSpPr txBox="1"/>
          <p:nvPr>
            <p:ph idx="14" type="title"/>
          </p:nvPr>
        </p:nvSpPr>
        <p:spPr>
          <a:xfrm>
            <a:off x="12589923" y="6082609"/>
            <a:ext cx="44367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7" name="Google Shape;1137;p94"/>
          <p:cNvSpPr txBox="1"/>
          <p:nvPr>
            <p:ph idx="15" type="body"/>
          </p:nvPr>
        </p:nvSpPr>
        <p:spPr>
          <a:xfrm>
            <a:off x="12589923" y="6797909"/>
            <a:ext cx="4436700" cy="2251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5"/>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Cards - Six up rectangles</a:t>
            </a:r>
            <a:endParaRPr/>
          </a:p>
        </p:txBody>
      </p:sp>
      <p:sp>
        <p:nvSpPr>
          <p:cNvPr id="1143" name="Google Shape;1143;p95"/>
          <p:cNvSpPr txBox="1"/>
          <p:nvPr>
            <p:ph idx="4" type="body"/>
          </p:nvPr>
        </p:nvSpPr>
        <p:spPr>
          <a:xfrm>
            <a:off x="9642675" y="2672525"/>
            <a:ext cx="7505100" cy="1646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t/>
            </a:r>
            <a:endParaRPr/>
          </a:p>
        </p:txBody>
      </p:sp>
      <p:sp>
        <p:nvSpPr>
          <p:cNvPr id="1144" name="Google Shape;1144;p95"/>
          <p:cNvSpPr txBox="1"/>
          <p:nvPr>
            <p:ph idx="5" type="body"/>
          </p:nvPr>
        </p:nvSpPr>
        <p:spPr>
          <a:xfrm>
            <a:off x="1110000" y="5108938"/>
            <a:ext cx="7505100" cy="1646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t/>
            </a:r>
            <a:endParaRPr/>
          </a:p>
        </p:txBody>
      </p:sp>
      <p:sp>
        <p:nvSpPr>
          <p:cNvPr id="1145" name="Google Shape;1145;p95"/>
          <p:cNvSpPr txBox="1"/>
          <p:nvPr>
            <p:ph idx="3" type="body"/>
          </p:nvPr>
        </p:nvSpPr>
        <p:spPr>
          <a:xfrm>
            <a:off x="1110000" y="2672525"/>
            <a:ext cx="7505100" cy="1646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t/>
            </a:r>
            <a:endParaRPr/>
          </a:p>
        </p:txBody>
      </p:sp>
      <p:sp>
        <p:nvSpPr>
          <p:cNvPr id="1146" name="Google Shape;1146;p95"/>
          <p:cNvSpPr txBox="1"/>
          <p:nvPr>
            <p:ph idx="8" type="body"/>
          </p:nvPr>
        </p:nvSpPr>
        <p:spPr>
          <a:xfrm>
            <a:off x="9642675" y="7545363"/>
            <a:ext cx="7505100" cy="1646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t/>
            </a:r>
            <a:endParaRPr/>
          </a:p>
        </p:txBody>
      </p:sp>
      <p:sp>
        <p:nvSpPr>
          <p:cNvPr id="1147" name="Google Shape;1147;p95"/>
          <p:cNvSpPr txBox="1"/>
          <p:nvPr>
            <p:ph idx="1"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t/>
            </a:r>
            <a:endParaRPr/>
          </a:p>
        </p:txBody>
      </p:sp>
      <p:sp>
        <p:nvSpPr>
          <p:cNvPr id="1148" name="Google Shape;1148;p95"/>
          <p:cNvSpPr txBox="1"/>
          <p:nvPr>
            <p:ph idx="2" type="subTitle"/>
          </p:nvPr>
        </p:nvSpPr>
        <p:spPr>
          <a:xfrm>
            <a:off x="857250" y="1704975"/>
            <a:ext cx="151449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9" name="Google Shape;1149;p95"/>
          <p:cNvSpPr txBox="1"/>
          <p:nvPr>
            <p:ph idx="6" type="body"/>
          </p:nvPr>
        </p:nvSpPr>
        <p:spPr>
          <a:xfrm>
            <a:off x="9642675" y="5108938"/>
            <a:ext cx="7505100" cy="1646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t/>
            </a:r>
            <a:endParaRPr/>
          </a:p>
        </p:txBody>
      </p:sp>
      <p:sp>
        <p:nvSpPr>
          <p:cNvPr id="1150" name="Google Shape;1150;p95"/>
          <p:cNvSpPr txBox="1"/>
          <p:nvPr>
            <p:ph idx="7" type="body"/>
          </p:nvPr>
        </p:nvSpPr>
        <p:spPr>
          <a:xfrm>
            <a:off x="1110000" y="7545363"/>
            <a:ext cx="7505100" cy="1646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96"/>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Reflections / Next Steps</a:t>
            </a:r>
            <a:endParaRPr/>
          </a:p>
        </p:txBody>
      </p:sp>
      <p:sp>
        <p:nvSpPr>
          <p:cNvPr id="1156" name="Google Shape;1156;p96"/>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t/>
            </a:r>
            <a:endParaRPr/>
          </a:p>
        </p:txBody>
      </p:sp>
      <p:sp>
        <p:nvSpPr>
          <p:cNvPr id="1157" name="Google Shape;1157;p96"/>
          <p:cNvSpPr txBox="1"/>
          <p:nvPr>
            <p:ph idx="7" type="body"/>
          </p:nvPr>
        </p:nvSpPr>
        <p:spPr>
          <a:xfrm>
            <a:off x="2493675" y="6537027"/>
            <a:ext cx="139275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8" name="Google Shape;1158;p96"/>
          <p:cNvSpPr txBox="1"/>
          <p:nvPr>
            <p:ph idx="1" type="body"/>
          </p:nvPr>
        </p:nvSpPr>
        <p:spPr>
          <a:xfrm>
            <a:off x="2493675" y="2894647"/>
            <a:ext cx="139275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9" name="Google Shape;1159;p96"/>
          <p:cNvSpPr txBox="1"/>
          <p:nvPr>
            <p:ph idx="5" type="body"/>
          </p:nvPr>
        </p:nvSpPr>
        <p:spPr>
          <a:xfrm>
            <a:off x="2493675" y="4710622"/>
            <a:ext cx="139275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0" name="Google Shape;1160;p96"/>
          <p:cNvSpPr txBox="1"/>
          <p:nvPr>
            <p:ph idx="9" type="body"/>
          </p:nvPr>
        </p:nvSpPr>
        <p:spPr>
          <a:xfrm>
            <a:off x="2493675" y="8328022"/>
            <a:ext cx="13927500" cy="66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1" name="Google Shape;1161;p96"/>
          <p:cNvSpPr txBox="1"/>
          <p:nvPr>
            <p:ph idx="2" type="title"/>
          </p:nvPr>
        </p:nvSpPr>
        <p:spPr>
          <a:xfrm>
            <a:off x="2493675" y="2179347"/>
            <a:ext cx="13927500" cy="6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62" name="Google Shape;1162;p96"/>
          <p:cNvSpPr txBox="1"/>
          <p:nvPr>
            <p:ph idx="4" type="title"/>
          </p:nvPr>
        </p:nvSpPr>
        <p:spPr>
          <a:xfrm>
            <a:off x="2493675" y="3995322"/>
            <a:ext cx="13927500" cy="6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63" name="Google Shape;1163;p96"/>
          <p:cNvSpPr txBox="1"/>
          <p:nvPr>
            <p:ph idx="6" type="title"/>
          </p:nvPr>
        </p:nvSpPr>
        <p:spPr>
          <a:xfrm>
            <a:off x="2493675" y="5821727"/>
            <a:ext cx="13927500" cy="6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64" name="Google Shape;1164;p96"/>
          <p:cNvSpPr txBox="1"/>
          <p:nvPr>
            <p:ph idx="8" type="title"/>
          </p:nvPr>
        </p:nvSpPr>
        <p:spPr>
          <a:xfrm>
            <a:off x="2493675" y="7612722"/>
            <a:ext cx="13927500" cy="66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165" name="Google Shape;1165;p96"/>
          <p:cNvSpPr/>
          <p:nvPr/>
        </p:nvSpPr>
        <p:spPr>
          <a:xfrm>
            <a:off x="1066728" y="2306648"/>
            <a:ext cx="1148400" cy="1147200"/>
          </a:xfrm>
          <a:prstGeom prst="ellipse">
            <a:avLst/>
          </a:prstGeom>
          <a:solidFill>
            <a:srgbClr val="00B3FF"/>
          </a:solidFill>
          <a:ln>
            <a:noFill/>
          </a:ln>
        </p:spPr>
        <p:txBody>
          <a:bodyPr anchorCtr="0" anchor="ctr" bIns="0" lIns="0" spcFirstLastPara="1" rIns="0" wrap="square" tIns="0">
            <a:noAutofit/>
          </a:bodyPr>
          <a:lstStyle/>
          <a:p>
            <a:pPr indent="0" lvl="0" marL="0" rtl="0" algn="ctr">
              <a:spcBef>
                <a:spcPts val="0"/>
              </a:spcBef>
              <a:spcAft>
                <a:spcPts val="0"/>
              </a:spcAft>
              <a:buClr>
                <a:srgbClr val="FFFFFF"/>
              </a:buClr>
              <a:buSzPts val="3800"/>
              <a:buFont typeface="Salesforce Sans"/>
              <a:buNone/>
            </a:pPr>
            <a:r>
              <a:rPr lang="en" sz="4500">
                <a:solidFill>
                  <a:srgbClr val="FFFFFF"/>
                </a:solidFill>
                <a:latin typeface="Avant Garde Demi SFDC"/>
                <a:ea typeface="Avant Garde Demi SFDC"/>
                <a:cs typeface="Avant Garde Demi SFDC"/>
                <a:sym typeface="Avant Garde Demi SFDC"/>
              </a:rPr>
              <a:t>1</a:t>
            </a:r>
            <a:endParaRPr sz="2400">
              <a:solidFill>
                <a:srgbClr val="002775"/>
              </a:solidFill>
              <a:latin typeface="Salesforce Sans"/>
              <a:ea typeface="Salesforce Sans"/>
              <a:cs typeface="Salesforce Sans"/>
              <a:sym typeface="Salesforce Sans"/>
            </a:endParaRPr>
          </a:p>
        </p:txBody>
      </p:sp>
      <p:sp>
        <p:nvSpPr>
          <p:cNvPr id="1166" name="Google Shape;1166;p96"/>
          <p:cNvSpPr/>
          <p:nvPr/>
        </p:nvSpPr>
        <p:spPr>
          <a:xfrm>
            <a:off x="1066728" y="4114622"/>
            <a:ext cx="1148400" cy="1147200"/>
          </a:xfrm>
          <a:prstGeom prst="ellipse">
            <a:avLst/>
          </a:prstGeom>
          <a:solidFill>
            <a:srgbClr val="00B3FF"/>
          </a:solidFill>
          <a:ln>
            <a:noFill/>
          </a:ln>
        </p:spPr>
        <p:txBody>
          <a:bodyPr anchorCtr="0" anchor="ctr" bIns="0" lIns="0" spcFirstLastPara="1" rIns="0" wrap="square" tIns="0">
            <a:noAutofit/>
          </a:bodyPr>
          <a:lstStyle/>
          <a:p>
            <a:pPr indent="0" lvl="0" marL="0" rtl="0" algn="ctr">
              <a:spcBef>
                <a:spcPts val="0"/>
              </a:spcBef>
              <a:spcAft>
                <a:spcPts val="0"/>
              </a:spcAft>
              <a:buClr>
                <a:srgbClr val="FFFFFF"/>
              </a:buClr>
              <a:buSzPts val="3800"/>
              <a:buFont typeface="Salesforce Sans"/>
              <a:buNone/>
            </a:pPr>
            <a:r>
              <a:rPr lang="en" sz="4500">
                <a:solidFill>
                  <a:srgbClr val="FFFFFF"/>
                </a:solidFill>
                <a:latin typeface="Avant Garde Demi SFDC"/>
                <a:ea typeface="Avant Garde Demi SFDC"/>
                <a:cs typeface="Avant Garde Demi SFDC"/>
                <a:sym typeface="Avant Garde Demi SFDC"/>
              </a:rPr>
              <a:t>2</a:t>
            </a:r>
            <a:endParaRPr sz="2400">
              <a:solidFill>
                <a:srgbClr val="002775"/>
              </a:solidFill>
              <a:latin typeface="Salesforce Sans"/>
              <a:ea typeface="Salesforce Sans"/>
              <a:cs typeface="Salesforce Sans"/>
              <a:sym typeface="Salesforce Sans"/>
            </a:endParaRPr>
          </a:p>
        </p:txBody>
      </p:sp>
      <p:sp>
        <p:nvSpPr>
          <p:cNvPr id="1167" name="Google Shape;1167;p96"/>
          <p:cNvSpPr/>
          <p:nvPr/>
        </p:nvSpPr>
        <p:spPr>
          <a:xfrm>
            <a:off x="1066728" y="5922595"/>
            <a:ext cx="1148400" cy="1147200"/>
          </a:xfrm>
          <a:prstGeom prst="ellipse">
            <a:avLst/>
          </a:prstGeom>
          <a:solidFill>
            <a:srgbClr val="00B3FF"/>
          </a:solidFill>
          <a:ln>
            <a:noFill/>
          </a:ln>
        </p:spPr>
        <p:txBody>
          <a:bodyPr anchorCtr="0" anchor="ctr" bIns="0" lIns="0" spcFirstLastPara="1" rIns="0" wrap="square" tIns="0">
            <a:noAutofit/>
          </a:bodyPr>
          <a:lstStyle/>
          <a:p>
            <a:pPr indent="0" lvl="0" marL="0" rtl="0" algn="ctr">
              <a:spcBef>
                <a:spcPts val="0"/>
              </a:spcBef>
              <a:spcAft>
                <a:spcPts val="0"/>
              </a:spcAft>
              <a:buClr>
                <a:srgbClr val="FFFFFF"/>
              </a:buClr>
              <a:buSzPts val="3800"/>
              <a:buFont typeface="Salesforce Sans"/>
              <a:buNone/>
            </a:pPr>
            <a:r>
              <a:rPr lang="en" sz="4500">
                <a:solidFill>
                  <a:srgbClr val="FFFFFF"/>
                </a:solidFill>
                <a:latin typeface="Avant Garde Demi SFDC"/>
                <a:ea typeface="Avant Garde Demi SFDC"/>
                <a:cs typeface="Avant Garde Demi SFDC"/>
                <a:sym typeface="Avant Garde Demi SFDC"/>
              </a:rPr>
              <a:t>3</a:t>
            </a:r>
            <a:endParaRPr sz="2400">
              <a:solidFill>
                <a:srgbClr val="002775"/>
              </a:solidFill>
              <a:latin typeface="Salesforce Sans"/>
              <a:ea typeface="Salesforce Sans"/>
              <a:cs typeface="Salesforce Sans"/>
              <a:sym typeface="Salesforce Sans"/>
            </a:endParaRPr>
          </a:p>
        </p:txBody>
      </p:sp>
      <p:sp>
        <p:nvSpPr>
          <p:cNvPr id="1168" name="Google Shape;1168;p96"/>
          <p:cNvSpPr/>
          <p:nvPr/>
        </p:nvSpPr>
        <p:spPr>
          <a:xfrm>
            <a:off x="1066728" y="7730569"/>
            <a:ext cx="1148400" cy="1147200"/>
          </a:xfrm>
          <a:prstGeom prst="ellipse">
            <a:avLst/>
          </a:prstGeom>
          <a:solidFill>
            <a:srgbClr val="1AB9FF"/>
          </a:solidFill>
          <a:ln>
            <a:noFill/>
          </a:ln>
        </p:spPr>
        <p:txBody>
          <a:bodyPr anchorCtr="0" anchor="ctr" bIns="0" lIns="0" spcFirstLastPara="1" rIns="0" wrap="square" tIns="0">
            <a:noAutofit/>
          </a:bodyPr>
          <a:lstStyle/>
          <a:p>
            <a:pPr indent="0" lvl="0" marL="0" rtl="0" algn="ctr">
              <a:spcBef>
                <a:spcPts val="0"/>
              </a:spcBef>
              <a:spcAft>
                <a:spcPts val="0"/>
              </a:spcAft>
              <a:buClr>
                <a:srgbClr val="FFFFFF"/>
              </a:buClr>
              <a:buSzPts val="3800"/>
              <a:buFont typeface="Salesforce Sans"/>
              <a:buNone/>
            </a:pPr>
            <a:r>
              <a:rPr lang="en" sz="4500">
                <a:solidFill>
                  <a:srgbClr val="FFFFFF"/>
                </a:solidFill>
                <a:latin typeface="Avant Garde Demi SFDC"/>
                <a:ea typeface="Avant Garde Demi SFDC"/>
                <a:cs typeface="Avant Garde Demi SFDC"/>
                <a:sym typeface="Avant Garde Demi SFDC"/>
              </a:rPr>
              <a:t>4</a:t>
            </a:r>
            <a:endParaRPr sz="2400">
              <a:solidFill>
                <a:srgbClr val="002775"/>
              </a:solidFill>
              <a:latin typeface="Salesforce Sans"/>
              <a:ea typeface="Salesforce Sans"/>
              <a:cs typeface="Salesforce Sans"/>
              <a:sym typeface="Salesforc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97"/>
          <p:cNvSpPr txBox="1"/>
          <p:nvPr>
            <p:ph type="title"/>
          </p:nvPr>
        </p:nvSpPr>
        <p:spPr>
          <a:xfrm>
            <a:off x="857250" y="838200"/>
            <a:ext cx="10858500" cy="15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Image right,</a:t>
            </a:r>
            <a:br>
              <a:rPr lang="en"/>
            </a:br>
            <a:r>
              <a:rPr lang="en"/>
              <a:t>two lines</a:t>
            </a:r>
            <a:endParaRPr/>
          </a:p>
        </p:txBody>
      </p:sp>
      <p:sp>
        <p:nvSpPr>
          <p:cNvPr id="1174" name="Google Shape;1174;p97"/>
          <p:cNvSpPr txBox="1"/>
          <p:nvPr>
            <p:ph idx="1" type="subTitle"/>
          </p:nvPr>
        </p:nvSpPr>
        <p:spPr>
          <a:xfrm>
            <a:off x="857250" y="2468880"/>
            <a:ext cx="10858500" cy="85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175" name="Google Shape;1175;p97"/>
          <p:cNvSpPr txBox="1"/>
          <p:nvPr>
            <p:ph idx="2" type="body"/>
          </p:nvPr>
        </p:nvSpPr>
        <p:spPr>
          <a:xfrm>
            <a:off x="857250" y="9620250"/>
            <a:ext cx="11636100" cy="2481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1176" name="Google Shape;1176;p97"/>
          <p:cNvSpPr txBox="1"/>
          <p:nvPr>
            <p:ph idx="3" type="body"/>
          </p:nvPr>
        </p:nvSpPr>
        <p:spPr>
          <a:xfrm>
            <a:off x="857250" y="3399472"/>
            <a:ext cx="10858500" cy="5743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Salesforce is a platform for change.</a:t>
            </a:r>
            <a:endParaRPr b="1"/>
          </a:p>
          <a:p>
            <a:pPr indent="0" lvl="0" marL="0" rtl="0" algn="l">
              <a:lnSpc>
                <a:spcPct val="90000"/>
              </a:lnSpc>
              <a:spcBef>
                <a:spcPts val="1800"/>
              </a:spcBef>
              <a:spcAft>
                <a:spcPts val="0"/>
              </a:spcAft>
              <a:buNone/>
            </a:pPr>
            <a:r>
              <a:rPr lang="en"/>
              <a:t>From the start, Salesforce has been on a mission to help businesses succeed, and to use business success to drive positive change for people and our planet.</a:t>
            </a:r>
            <a:endParaRPr/>
          </a:p>
          <a:p>
            <a:pPr indent="0" lvl="0" marL="0" rtl="0" algn="l">
              <a:lnSpc>
                <a:spcPct val="90000"/>
              </a:lnSpc>
              <a:spcBef>
                <a:spcPts val="1800"/>
              </a:spcBef>
              <a:spcAft>
                <a:spcPts val="0"/>
              </a:spcAft>
              <a:buNone/>
            </a:pPr>
            <a:r>
              <a:t/>
            </a:r>
            <a:endParaRPr/>
          </a:p>
          <a:p>
            <a:pPr indent="-419100" lvl="0" marL="457200" rtl="0" algn="l">
              <a:lnSpc>
                <a:spcPct val="90000"/>
              </a:lnSpc>
              <a:spcBef>
                <a:spcPts val="1800"/>
              </a:spcBef>
              <a:spcAft>
                <a:spcPts val="0"/>
              </a:spcAft>
              <a:buSzPts val="3000"/>
              <a:buChar char="●"/>
            </a:pPr>
            <a:r>
              <a:rPr lang="en"/>
              <a:t>Level one</a:t>
            </a:r>
            <a:endParaRPr/>
          </a:p>
          <a:p>
            <a:pPr indent="-393700" lvl="1" marL="914400" rtl="0" algn="l">
              <a:lnSpc>
                <a:spcPct val="90000"/>
              </a:lnSpc>
              <a:spcBef>
                <a:spcPts val="1800"/>
              </a:spcBef>
              <a:spcAft>
                <a:spcPts val="0"/>
              </a:spcAft>
              <a:buSzPts val="2600"/>
              <a:buChar char="○"/>
            </a:pPr>
            <a:r>
              <a:rPr lang="en"/>
              <a:t>Level two</a:t>
            </a:r>
            <a:endParaRPr/>
          </a:p>
          <a:p>
            <a:pPr indent="-381000" lvl="2" marL="1371600" rtl="0" algn="l">
              <a:lnSpc>
                <a:spcPct val="90000"/>
              </a:lnSpc>
              <a:spcBef>
                <a:spcPts val="1800"/>
              </a:spcBef>
              <a:spcAft>
                <a:spcPts val="0"/>
              </a:spcAft>
              <a:buSzPts val="2400"/>
              <a:buChar char="■"/>
            </a:pPr>
            <a:r>
              <a:rPr lang="en"/>
              <a:t>Level three</a:t>
            </a:r>
            <a:endParaRPr/>
          </a:p>
          <a:p>
            <a:pPr indent="-368300" lvl="3" marL="1828800" rtl="0" algn="l">
              <a:lnSpc>
                <a:spcPct val="90000"/>
              </a:lnSpc>
              <a:spcBef>
                <a:spcPts val="1800"/>
              </a:spcBef>
              <a:spcAft>
                <a:spcPts val="1800"/>
              </a:spcAft>
              <a:buSzPts val="2200"/>
              <a:buChar char="●"/>
            </a:pPr>
            <a:r>
              <a:rPr lang="en"/>
              <a:t>Level four</a:t>
            </a:r>
            <a:endParaRPr b="1"/>
          </a:p>
        </p:txBody>
      </p:sp>
      <p:sp>
        <p:nvSpPr>
          <p:cNvPr id="1177" name="Google Shape;1177;p97"/>
          <p:cNvSpPr/>
          <p:nvPr>
            <p:ph idx="4" type="pic"/>
          </p:nvPr>
        </p:nvSpPr>
        <p:spPr>
          <a:xfrm>
            <a:off x="12287250" y="855345"/>
            <a:ext cx="5142600" cy="7728600"/>
          </a:xfrm>
          <a:prstGeom prst="roundRect">
            <a:avLst>
              <a:gd fmla="val 16667" name="adj"/>
            </a:avLst>
          </a:prstGeom>
        </p:spPr>
      </p:sp>
      <p:pic>
        <p:nvPicPr>
          <p:cNvPr id="1178" name="Google Shape;1178;p97" title="women-with-astro.png"/>
          <p:cNvPicPr preferRelativeResize="0"/>
          <p:nvPr>
            <p:ph idx="4" type="pic"/>
          </p:nvPr>
        </p:nvPicPr>
        <p:blipFill rotWithShape="1">
          <a:blip r:embed="rId3">
            <a:alphaModFix/>
          </a:blip>
          <a:srcRect b="0" l="4799" r="4808" t="0"/>
          <a:stretch/>
        </p:blipFill>
        <p:spPr>
          <a:xfrm>
            <a:off x="12287100" y="855200"/>
            <a:ext cx="5142900" cy="7728900"/>
          </a:xfrm>
          <a:prstGeom prst="roundRect">
            <a:avLst>
              <a:gd fmla="val 5521" name="adj"/>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98"/>
          <p:cNvSpPr txBox="1"/>
          <p:nvPr>
            <p:ph type="title"/>
          </p:nvPr>
        </p:nvSpPr>
        <p:spPr>
          <a:xfrm>
            <a:off x="857250" y="838200"/>
            <a:ext cx="7715400" cy="15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Image right large</a:t>
            </a:r>
            <a:r>
              <a:rPr lang="en"/>
              <a:t>,</a:t>
            </a:r>
            <a:endParaRPr/>
          </a:p>
          <a:p>
            <a:pPr indent="0" lvl="0" marL="0" rtl="0" algn="l">
              <a:spcBef>
                <a:spcPts val="0"/>
              </a:spcBef>
              <a:spcAft>
                <a:spcPts val="0"/>
              </a:spcAft>
              <a:buNone/>
            </a:pPr>
            <a:r>
              <a:rPr lang="en"/>
              <a:t>two lines</a:t>
            </a:r>
            <a:endParaRPr/>
          </a:p>
        </p:txBody>
      </p:sp>
      <p:sp>
        <p:nvSpPr>
          <p:cNvPr id="1184" name="Google Shape;1184;p98"/>
          <p:cNvSpPr txBox="1"/>
          <p:nvPr>
            <p:ph idx="1" type="subTitle"/>
          </p:nvPr>
        </p:nvSpPr>
        <p:spPr>
          <a:xfrm>
            <a:off x="857250" y="2468880"/>
            <a:ext cx="7715100" cy="6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Subtitle</a:t>
            </a:r>
            <a:endParaRPr sz="3600"/>
          </a:p>
        </p:txBody>
      </p:sp>
      <p:sp>
        <p:nvSpPr>
          <p:cNvPr id="1185" name="Google Shape;1185;p98"/>
          <p:cNvSpPr txBox="1"/>
          <p:nvPr>
            <p:ph idx="3" type="body"/>
          </p:nvPr>
        </p:nvSpPr>
        <p:spPr>
          <a:xfrm>
            <a:off x="857250" y="9620250"/>
            <a:ext cx="11636100" cy="2481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1186" name="Google Shape;1186;p98"/>
          <p:cNvSpPr txBox="1"/>
          <p:nvPr>
            <p:ph idx="4" type="body"/>
          </p:nvPr>
        </p:nvSpPr>
        <p:spPr>
          <a:xfrm>
            <a:off x="857250" y="3399472"/>
            <a:ext cx="7715100" cy="57378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Salesforce is a platform for change.</a:t>
            </a:r>
            <a:endParaRPr b="1"/>
          </a:p>
          <a:p>
            <a:pPr indent="0" lvl="0" marL="0" rtl="0" algn="l">
              <a:lnSpc>
                <a:spcPct val="90000"/>
              </a:lnSpc>
              <a:spcBef>
                <a:spcPts val="1800"/>
              </a:spcBef>
              <a:spcAft>
                <a:spcPts val="0"/>
              </a:spcAft>
              <a:buNone/>
            </a:pPr>
            <a:r>
              <a:rPr lang="en"/>
              <a:t>From the start, Salesforce has been on a mission to help businesses succeed, and to use business success to drive positive change for people and our planet.</a:t>
            </a:r>
            <a:endParaRPr/>
          </a:p>
          <a:p>
            <a:pPr indent="0" lvl="0" marL="0" rtl="0" algn="l">
              <a:lnSpc>
                <a:spcPct val="90000"/>
              </a:lnSpc>
              <a:spcBef>
                <a:spcPts val="1800"/>
              </a:spcBef>
              <a:spcAft>
                <a:spcPts val="0"/>
              </a:spcAft>
              <a:buNone/>
            </a:pPr>
            <a:r>
              <a:t/>
            </a:r>
            <a:endParaRPr/>
          </a:p>
          <a:p>
            <a:pPr indent="-419100" lvl="0" marL="457200" rtl="0" algn="l">
              <a:lnSpc>
                <a:spcPct val="90000"/>
              </a:lnSpc>
              <a:spcBef>
                <a:spcPts val="1800"/>
              </a:spcBef>
              <a:spcAft>
                <a:spcPts val="0"/>
              </a:spcAft>
              <a:buSzPts val="3000"/>
              <a:buChar char="●"/>
            </a:pPr>
            <a:r>
              <a:rPr lang="en"/>
              <a:t>Level one</a:t>
            </a:r>
            <a:endParaRPr/>
          </a:p>
          <a:p>
            <a:pPr indent="-393700" lvl="1" marL="914400" rtl="0" algn="l">
              <a:lnSpc>
                <a:spcPct val="90000"/>
              </a:lnSpc>
              <a:spcBef>
                <a:spcPts val="1800"/>
              </a:spcBef>
              <a:spcAft>
                <a:spcPts val="0"/>
              </a:spcAft>
              <a:buSzPts val="2600"/>
              <a:buChar char="○"/>
            </a:pPr>
            <a:r>
              <a:rPr lang="en"/>
              <a:t>Level two</a:t>
            </a:r>
            <a:endParaRPr/>
          </a:p>
          <a:p>
            <a:pPr indent="-381000" lvl="2" marL="1371600" rtl="0" algn="l">
              <a:lnSpc>
                <a:spcPct val="90000"/>
              </a:lnSpc>
              <a:spcBef>
                <a:spcPts val="1800"/>
              </a:spcBef>
              <a:spcAft>
                <a:spcPts val="0"/>
              </a:spcAft>
              <a:buSzPts val="2400"/>
              <a:buChar char="■"/>
            </a:pPr>
            <a:r>
              <a:rPr lang="en"/>
              <a:t>Level three</a:t>
            </a:r>
            <a:endParaRPr/>
          </a:p>
          <a:p>
            <a:pPr indent="-368300" lvl="3" marL="1828800" rtl="0" algn="l">
              <a:lnSpc>
                <a:spcPct val="90000"/>
              </a:lnSpc>
              <a:spcBef>
                <a:spcPts val="1800"/>
              </a:spcBef>
              <a:spcAft>
                <a:spcPts val="1800"/>
              </a:spcAft>
              <a:buSzPts val="2200"/>
              <a:buChar char="●"/>
            </a:pPr>
            <a:r>
              <a:rPr lang="en"/>
              <a:t>Level four</a:t>
            </a:r>
            <a:endParaRPr/>
          </a:p>
        </p:txBody>
      </p:sp>
      <p:sp>
        <p:nvSpPr>
          <p:cNvPr id="1187" name="Google Shape;1187;p98"/>
          <p:cNvSpPr/>
          <p:nvPr>
            <p:ph idx="2" type="pic"/>
          </p:nvPr>
        </p:nvSpPr>
        <p:spPr>
          <a:xfrm>
            <a:off x="9151620" y="0"/>
            <a:ext cx="9394500" cy="10295700"/>
          </a:xfrm>
          <a:prstGeom prst="roundRect">
            <a:avLst>
              <a:gd fmla="val 16667" name="adj"/>
            </a:avLst>
          </a:prstGeom>
        </p:spPr>
      </p:sp>
      <p:pic>
        <p:nvPicPr>
          <p:cNvPr id="1188" name="Google Shape;1188;p98" title="Astro in the office.png"/>
          <p:cNvPicPr preferRelativeResize="0"/>
          <p:nvPr>
            <p:ph idx="2" type="pic"/>
          </p:nvPr>
        </p:nvPicPr>
        <p:blipFill rotWithShape="1">
          <a:blip r:embed="rId3">
            <a:alphaModFix/>
          </a:blip>
          <a:srcRect b="0" l="573" r="583" t="0"/>
          <a:stretch/>
        </p:blipFill>
        <p:spPr>
          <a:xfrm>
            <a:off x="9151474" y="0"/>
            <a:ext cx="9394200" cy="10296000"/>
          </a:xfrm>
          <a:prstGeom prst="roundRect">
            <a:avLst>
              <a:gd fmla="val 3678" name="adj"/>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99"/>
          <p:cNvSpPr txBox="1"/>
          <p:nvPr>
            <p:ph type="title"/>
          </p:nvPr>
        </p:nvSpPr>
        <p:spPr>
          <a:xfrm>
            <a:off x="857250" y="838200"/>
            <a:ext cx="7620000" cy="15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Content left,</a:t>
            </a:r>
            <a:br>
              <a:rPr lang="en"/>
            </a:br>
            <a:r>
              <a:rPr lang="en"/>
              <a:t>card right</a:t>
            </a:r>
            <a:endParaRPr/>
          </a:p>
        </p:txBody>
      </p:sp>
      <p:sp>
        <p:nvSpPr>
          <p:cNvPr id="1194" name="Google Shape;1194;p99"/>
          <p:cNvSpPr txBox="1"/>
          <p:nvPr>
            <p:ph idx="1" type="subTitle"/>
          </p:nvPr>
        </p:nvSpPr>
        <p:spPr>
          <a:xfrm>
            <a:off x="857250" y="2468880"/>
            <a:ext cx="7620000" cy="6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 text</a:t>
            </a:r>
            <a:endParaRPr/>
          </a:p>
        </p:txBody>
      </p:sp>
      <p:sp>
        <p:nvSpPr>
          <p:cNvPr id="1195" name="Google Shape;1195;p99"/>
          <p:cNvSpPr txBox="1"/>
          <p:nvPr>
            <p:ph idx="2" type="body"/>
          </p:nvPr>
        </p:nvSpPr>
        <p:spPr>
          <a:xfrm>
            <a:off x="857250" y="3399472"/>
            <a:ext cx="7620000" cy="573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Salesforce is a platform for change.</a:t>
            </a:r>
            <a:endParaRPr b="1"/>
          </a:p>
          <a:p>
            <a:pPr indent="0" lvl="0" marL="0" rtl="0" algn="l">
              <a:spcBef>
                <a:spcPts val="1800"/>
              </a:spcBef>
              <a:spcAft>
                <a:spcPts val="0"/>
              </a:spcAft>
              <a:buNone/>
            </a:pPr>
            <a:r>
              <a:rPr lang="en"/>
              <a:t>From the start, Salesforce has been on a mission to help businesses succeed, and to use business success to drive positive change for people and our planet.</a:t>
            </a:r>
            <a:endParaRPr/>
          </a:p>
          <a:p>
            <a:pPr indent="0" lvl="0" marL="0" rtl="0" algn="l">
              <a:spcBef>
                <a:spcPts val="1800"/>
              </a:spcBef>
              <a:spcAft>
                <a:spcPts val="0"/>
              </a:spcAft>
              <a:buNone/>
            </a:pPr>
            <a:r>
              <a:t/>
            </a:r>
            <a:endParaRPr/>
          </a:p>
          <a:p>
            <a:pPr indent="-419100" lvl="0" marL="457200" rtl="0" algn="l">
              <a:spcBef>
                <a:spcPts val="1800"/>
              </a:spcBef>
              <a:spcAft>
                <a:spcPts val="0"/>
              </a:spcAft>
              <a:buSzPts val="3000"/>
              <a:buChar char="●"/>
            </a:pPr>
            <a:r>
              <a:rPr lang="en"/>
              <a:t>Level one</a:t>
            </a:r>
            <a:endParaRPr/>
          </a:p>
          <a:p>
            <a:pPr indent="-393700" lvl="1" marL="914400" rtl="0" algn="l">
              <a:spcBef>
                <a:spcPts val="1800"/>
              </a:spcBef>
              <a:spcAft>
                <a:spcPts val="0"/>
              </a:spcAft>
              <a:buSzPts val="2600"/>
              <a:buChar char="○"/>
            </a:pPr>
            <a:r>
              <a:rPr lang="en"/>
              <a:t>Level two</a:t>
            </a:r>
            <a:endParaRPr/>
          </a:p>
          <a:p>
            <a:pPr indent="-381000" lvl="2" marL="1371600" rtl="0" algn="l">
              <a:spcBef>
                <a:spcPts val="1800"/>
              </a:spcBef>
              <a:spcAft>
                <a:spcPts val="0"/>
              </a:spcAft>
              <a:buSzPts val="2400"/>
              <a:buChar char="■"/>
            </a:pPr>
            <a:r>
              <a:rPr lang="en"/>
              <a:t>Level three</a:t>
            </a:r>
            <a:endParaRPr/>
          </a:p>
          <a:p>
            <a:pPr indent="-368300" lvl="3" marL="1828800" rtl="0" algn="l">
              <a:spcBef>
                <a:spcPts val="1800"/>
              </a:spcBef>
              <a:spcAft>
                <a:spcPts val="1800"/>
              </a:spcAft>
              <a:buSzPts val="2200"/>
              <a:buChar char="●"/>
            </a:pPr>
            <a:r>
              <a:rPr lang="en"/>
              <a:t>Level four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00"/>
          <p:cNvSpPr txBox="1"/>
          <p:nvPr>
            <p:ph type="title"/>
          </p:nvPr>
        </p:nvSpPr>
        <p:spPr>
          <a:xfrm>
            <a:off x="1333500" y="2400300"/>
            <a:ext cx="13239900" cy="4667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The time to build a better future is </a:t>
            </a:r>
            <a:r>
              <a:rPr lang="en">
                <a:solidFill>
                  <a:srgbClr val="0250D9"/>
                </a:solidFill>
              </a:rPr>
              <a:t>now.</a:t>
            </a:r>
            <a:r>
              <a:rPr lang="en"/>
              <a:t>”</a:t>
            </a:r>
            <a:endParaRPr/>
          </a:p>
        </p:txBody>
      </p:sp>
      <p:sp>
        <p:nvSpPr>
          <p:cNvPr id="1201" name="Google Shape;1201;p100"/>
          <p:cNvSpPr txBox="1"/>
          <p:nvPr>
            <p:ph idx="1" type="subTitle"/>
          </p:nvPr>
        </p:nvSpPr>
        <p:spPr>
          <a:xfrm>
            <a:off x="1333500" y="7610475"/>
            <a:ext cx="13239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Autho</a:t>
            </a:r>
            <a:r>
              <a:rPr lang="en"/>
              <a:t>r</a:t>
            </a:r>
            <a:r>
              <a:rPr lang="en"/>
              <a:t> name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4"/>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Title, single line</a:t>
            </a:r>
            <a:endParaRPr/>
          </a:p>
        </p:txBody>
      </p:sp>
      <p:sp>
        <p:nvSpPr>
          <p:cNvPr id="926" name="Google Shape;926;p74"/>
          <p:cNvSpPr txBox="1"/>
          <p:nvPr>
            <p:ph idx="1" type="subTitle"/>
          </p:nvPr>
        </p:nvSpPr>
        <p:spPr>
          <a:xfrm>
            <a:off x="857250" y="1704975"/>
            <a:ext cx="15144900" cy="76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927" name="Google Shape;927;p74"/>
          <p:cNvSpPr txBox="1"/>
          <p:nvPr>
            <p:ph idx="2" type="body"/>
          </p:nvPr>
        </p:nvSpPr>
        <p:spPr>
          <a:xfrm>
            <a:off x="857250" y="2814638"/>
            <a:ext cx="16573500" cy="63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About — Here is some formatted content to help you style your presentation. To add any of these styles simply copy and paste them to your slide, then edit to add your amazing and styled content.</a:t>
            </a:r>
            <a:endParaRPr/>
          </a:p>
          <a:p>
            <a:pPr indent="0" lvl="0" marL="0" rtl="0" algn="l">
              <a:spcBef>
                <a:spcPts val="1800"/>
              </a:spcBef>
              <a:spcAft>
                <a:spcPts val="0"/>
              </a:spcAft>
              <a:buNone/>
            </a:pPr>
            <a:r>
              <a:t/>
            </a:r>
            <a:endParaRPr/>
          </a:p>
          <a:p>
            <a:pPr indent="0" lvl="0" marL="0" rtl="0" algn="l">
              <a:spcBef>
                <a:spcPts val="1800"/>
              </a:spcBef>
              <a:spcAft>
                <a:spcPts val="0"/>
              </a:spcAft>
              <a:buNone/>
            </a:pPr>
            <a:r>
              <a:rPr lang="en"/>
              <a:t>Top level with emphasis</a:t>
            </a:r>
            <a:endParaRPr/>
          </a:p>
          <a:p>
            <a:pPr indent="-533400" lvl="0" marL="685800" rtl="0" algn="l">
              <a:spcBef>
                <a:spcPts val="1800"/>
              </a:spcBef>
              <a:spcAft>
                <a:spcPts val="0"/>
              </a:spcAft>
              <a:buSzPts val="3000"/>
              <a:buChar char="●"/>
            </a:pPr>
            <a:r>
              <a:rPr lang="en"/>
              <a:t>Level one</a:t>
            </a:r>
            <a:endParaRPr/>
          </a:p>
          <a:p>
            <a:pPr indent="-508000" lvl="1" marL="1371600" rtl="0" algn="l">
              <a:spcBef>
                <a:spcPts val="1800"/>
              </a:spcBef>
              <a:spcAft>
                <a:spcPts val="0"/>
              </a:spcAft>
              <a:buSzPts val="2600"/>
              <a:buChar char="○"/>
            </a:pPr>
            <a:r>
              <a:rPr lang="en"/>
              <a:t>Level two</a:t>
            </a:r>
            <a:endParaRPr/>
          </a:p>
          <a:p>
            <a:pPr indent="-495300" lvl="2" marL="2057400" rtl="0" algn="l">
              <a:spcBef>
                <a:spcPts val="1800"/>
              </a:spcBef>
              <a:spcAft>
                <a:spcPts val="0"/>
              </a:spcAft>
              <a:buSzPts val="2400"/>
              <a:buChar char="■"/>
            </a:pPr>
            <a:r>
              <a:rPr lang="en"/>
              <a:t>Level three</a:t>
            </a:r>
            <a:endParaRPr/>
          </a:p>
          <a:p>
            <a:pPr indent="-482600" lvl="3" marL="2743200" rtl="0" algn="l">
              <a:spcBef>
                <a:spcPts val="1800"/>
              </a:spcBef>
              <a:spcAft>
                <a:spcPts val="0"/>
              </a:spcAft>
              <a:buSzPts val="2200"/>
              <a:buChar char="●"/>
            </a:pPr>
            <a:r>
              <a:rPr lang="en"/>
              <a:t>Level four</a:t>
            </a:r>
            <a:endParaRPr/>
          </a:p>
          <a:p>
            <a:pPr indent="0" lvl="0" marL="0" rtl="0" algn="l">
              <a:spcBef>
                <a:spcPts val="1800"/>
              </a:spcBef>
              <a:spcAft>
                <a:spcPts val="1800"/>
              </a:spcAft>
              <a:buNone/>
            </a:pPr>
            <a:r>
              <a:t/>
            </a:r>
            <a:endParaRPr/>
          </a:p>
        </p:txBody>
      </p:sp>
      <p:sp>
        <p:nvSpPr>
          <p:cNvPr id="928" name="Google Shape;928;p74"/>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01"/>
          <p:cNvSpPr txBox="1"/>
          <p:nvPr>
            <p:ph type="title"/>
          </p:nvPr>
        </p:nvSpPr>
        <p:spPr>
          <a:xfrm>
            <a:off x="1333500" y="2314575"/>
            <a:ext cx="10944300" cy="5683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7200"/>
              <a:t>The time to build a better future is </a:t>
            </a:r>
            <a:r>
              <a:rPr lang="en" sz="7200">
                <a:solidFill>
                  <a:srgbClr val="0250D9"/>
                </a:solidFill>
              </a:rPr>
              <a:t>now.</a:t>
            </a:r>
            <a:r>
              <a:rPr lang="en" sz="7200"/>
              <a:t>”</a:t>
            </a:r>
            <a:endParaRPr sz="7200"/>
          </a:p>
        </p:txBody>
      </p:sp>
      <p:pic>
        <p:nvPicPr>
          <p:cNvPr id="1207" name="Google Shape;1207;p101" title="SF_employee.png"/>
          <p:cNvPicPr preferRelativeResize="0"/>
          <p:nvPr>
            <p:ph idx="2" type="pic"/>
          </p:nvPr>
        </p:nvPicPr>
        <p:blipFill rotWithShape="1">
          <a:blip r:embed="rId3">
            <a:alphaModFix/>
          </a:blip>
          <a:srcRect b="53999" l="14330" r="14337" t="2223"/>
          <a:stretch/>
        </p:blipFill>
        <p:spPr>
          <a:xfrm>
            <a:off x="14278927" y="3684270"/>
            <a:ext cx="3130800" cy="2885100"/>
          </a:xfrm>
          <a:prstGeom prst="rect">
            <a:avLst/>
          </a:prstGeom>
          <a:noFill/>
        </p:spPr>
      </p:pic>
      <p:sp>
        <p:nvSpPr>
          <p:cNvPr id="1208" name="Google Shape;1208;p101"/>
          <p:cNvSpPr txBox="1"/>
          <p:nvPr>
            <p:ph idx="1" type="subTitle"/>
          </p:nvPr>
        </p:nvSpPr>
        <p:spPr>
          <a:xfrm>
            <a:off x="14406925" y="6985950"/>
            <a:ext cx="3022800" cy="158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Author</a:t>
            </a:r>
            <a:r>
              <a:rPr lang="en"/>
              <a:t> </a:t>
            </a:r>
            <a:r>
              <a:rPr lang="en"/>
              <a:t>n</a:t>
            </a:r>
            <a:r>
              <a:rPr lang="en"/>
              <a:t>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2"/>
          <p:cNvSpPr txBox="1"/>
          <p:nvPr>
            <p:ph type="title"/>
          </p:nvPr>
        </p:nvSpPr>
        <p:spPr>
          <a:xfrm>
            <a:off x="1133475" y="3705225"/>
            <a:ext cx="16020900" cy="3090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lt2"/>
                </a:solidFill>
              </a:rPr>
              <a:t>Bold</a:t>
            </a:r>
            <a:r>
              <a:rPr lang="en">
                <a:solidFill>
                  <a:schemeClr val="lt2"/>
                </a:solidFill>
              </a:rPr>
              <a:t> statement</a:t>
            </a:r>
            <a:r>
              <a:rPr lang="en"/>
              <a:t> that can span multiple lines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03"/>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219" name="Google Shape;1219;p103"/>
          <p:cNvSpPr txBox="1"/>
          <p:nvPr>
            <p:ph type="title"/>
          </p:nvPr>
        </p:nvSpPr>
        <p:spPr>
          <a:xfrm>
            <a:off x="1333500" y="2314575"/>
            <a:ext cx="12954000" cy="476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a:t>
            </a:r>
            <a:r>
              <a:rPr lang="en">
                <a:solidFill>
                  <a:srgbClr val="0250D9"/>
                </a:solidFill>
              </a:rPr>
              <a:t>big statement or segue</a:t>
            </a:r>
            <a:r>
              <a:rPr lang="en"/>
              <a:t> can have many words and can span multiple lines.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04"/>
          <p:cNvSpPr txBox="1"/>
          <p:nvPr>
            <p:ph type="title"/>
          </p:nvPr>
        </p:nvSpPr>
        <p:spPr>
          <a:xfrm>
            <a:off x="1333500" y="2314575"/>
            <a:ext cx="12954000" cy="476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a:t>
            </a:r>
            <a:r>
              <a:rPr lang="en">
                <a:solidFill>
                  <a:srgbClr val="0250D9"/>
                </a:solidFill>
              </a:rPr>
              <a:t>big statement or segue</a:t>
            </a:r>
            <a:r>
              <a:rPr lang="en"/>
              <a:t> can have many words and can span multiple lines.</a:t>
            </a:r>
            <a:endParaRPr/>
          </a:p>
        </p:txBody>
      </p:sp>
      <p:sp>
        <p:nvSpPr>
          <p:cNvPr id="1225" name="Google Shape;1225;p104"/>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05"/>
          <p:cNvSpPr txBox="1"/>
          <p:nvPr>
            <p:ph type="title"/>
          </p:nvPr>
        </p:nvSpPr>
        <p:spPr>
          <a:xfrm>
            <a:off x="1333500" y="2314575"/>
            <a:ext cx="12954000" cy="476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a:t>
            </a:r>
            <a:r>
              <a:rPr lang="en">
                <a:solidFill>
                  <a:srgbClr val="7526E3"/>
                </a:solidFill>
              </a:rPr>
              <a:t>big statement or</a:t>
            </a:r>
            <a:r>
              <a:rPr lang="en">
                <a:solidFill>
                  <a:srgbClr val="0250D9"/>
                </a:solidFill>
              </a:rPr>
              <a:t> </a:t>
            </a:r>
            <a:r>
              <a:rPr lang="en">
                <a:solidFill>
                  <a:srgbClr val="7526E3"/>
                </a:solidFill>
              </a:rPr>
              <a:t>segue</a:t>
            </a:r>
            <a:r>
              <a:rPr lang="en"/>
              <a:t> can have many words and can span multiple lines.</a:t>
            </a:r>
            <a:endParaRPr/>
          </a:p>
        </p:txBody>
      </p:sp>
      <p:sp>
        <p:nvSpPr>
          <p:cNvPr id="1231" name="Google Shape;1231;p105"/>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06"/>
          <p:cNvSpPr txBox="1"/>
          <p:nvPr>
            <p:ph type="title"/>
          </p:nvPr>
        </p:nvSpPr>
        <p:spPr>
          <a:xfrm>
            <a:off x="1333500" y="2314575"/>
            <a:ext cx="12954000" cy="4762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a:t>
            </a:r>
            <a:r>
              <a:rPr lang="en">
                <a:solidFill>
                  <a:srgbClr val="06A59A"/>
                </a:solidFill>
              </a:rPr>
              <a:t>big statement or</a:t>
            </a:r>
            <a:r>
              <a:rPr lang="en">
                <a:solidFill>
                  <a:srgbClr val="0250D9"/>
                </a:solidFill>
              </a:rPr>
              <a:t> </a:t>
            </a:r>
            <a:r>
              <a:rPr lang="en">
                <a:solidFill>
                  <a:srgbClr val="06A59A"/>
                </a:solidFill>
              </a:rPr>
              <a:t>segue</a:t>
            </a:r>
            <a:r>
              <a:rPr lang="en"/>
              <a:t> can have many words and can span multiple lines.</a:t>
            </a:r>
            <a:endParaRPr/>
          </a:p>
        </p:txBody>
      </p:sp>
      <p:sp>
        <p:nvSpPr>
          <p:cNvPr id="1237" name="Google Shape;1237;p106"/>
          <p:cNvSpPr txBox="1"/>
          <p:nvPr>
            <p:ph idx="1" type="subTitle"/>
          </p:nvPr>
        </p:nvSpPr>
        <p:spPr>
          <a:xfrm>
            <a:off x="1333500" y="7199948"/>
            <a:ext cx="12858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07"/>
          <p:cNvSpPr txBox="1"/>
          <p:nvPr>
            <p:ph type="title"/>
          </p:nvPr>
        </p:nvSpPr>
        <p:spPr>
          <a:xfrm>
            <a:off x="8001000" y="2002155"/>
            <a:ext cx="9429900" cy="507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Segue</a:t>
            </a:r>
            <a:endParaRPr/>
          </a:p>
        </p:txBody>
      </p:sp>
      <p:sp>
        <p:nvSpPr>
          <p:cNvPr id="1243" name="Google Shape;1243;p107"/>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08"/>
          <p:cNvSpPr txBox="1"/>
          <p:nvPr>
            <p:ph type="title"/>
          </p:nvPr>
        </p:nvSpPr>
        <p:spPr>
          <a:xfrm>
            <a:off x="8001000" y="2002155"/>
            <a:ext cx="9429900" cy="507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Segue</a:t>
            </a:r>
            <a:endParaRPr/>
          </a:p>
        </p:txBody>
      </p:sp>
      <p:sp>
        <p:nvSpPr>
          <p:cNvPr id="1249" name="Google Shape;1249;p108"/>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09"/>
          <p:cNvSpPr txBox="1"/>
          <p:nvPr>
            <p:ph type="title"/>
          </p:nvPr>
        </p:nvSpPr>
        <p:spPr>
          <a:xfrm>
            <a:off x="8001000" y="2002155"/>
            <a:ext cx="9429900" cy="507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Segue</a:t>
            </a:r>
            <a:endParaRPr/>
          </a:p>
        </p:txBody>
      </p:sp>
      <p:sp>
        <p:nvSpPr>
          <p:cNvPr id="1255" name="Google Shape;1255;p109"/>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10"/>
          <p:cNvSpPr txBox="1"/>
          <p:nvPr>
            <p:ph type="title"/>
          </p:nvPr>
        </p:nvSpPr>
        <p:spPr>
          <a:xfrm>
            <a:off x="8001000" y="2002155"/>
            <a:ext cx="9429900" cy="507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Segue</a:t>
            </a:r>
            <a:endParaRPr/>
          </a:p>
        </p:txBody>
      </p:sp>
      <p:sp>
        <p:nvSpPr>
          <p:cNvPr id="1261" name="Google Shape;1261;p110"/>
          <p:cNvSpPr txBox="1"/>
          <p:nvPr>
            <p:ph idx="1" type="subTitle"/>
          </p:nvPr>
        </p:nvSpPr>
        <p:spPr>
          <a:xfrm>
            <a:off x="8001000" y="7368540"/>
            <a:ext cx="9429900" cy="1809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5"/>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Title, single line</a:t>
            </a:r>
            <a:endParaRPr/>
          </a:p>
        </p:txBody>
      </p:sp>
      <p:sp>
        <p:nvSpPr>
          <p:cNvPr id="934" name="Google Shape;934;p75"/>
          <p:cNvSpPr txBox="1"/>
          <p:nvPr>
            <p:ph idx="1" type="subTitle"/>
          </p:nvPr>
        </p:nvSpPr>
        <p:spPr>
          <a:xfrm>
            <a:off x="857250" y="1704975"/>
            <a:ext cx="15144900" cy="76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935" name="Google Shape;935;p75"/>
          <p:cNvSpPr txBox="1"/>
          <p:nvPr>
            <p:ph idx="2" type="body"/>
          </p:nvPr>
        </p:nvSpPr>
        <p:spPr>
          <a:xfrm>
            <a:off x="857250" y="2814638"/>
            <a:ext cx="16573500" cy="63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About — Here is some formatted content to help you style your presentation. To add any of these styles simply copy and paste them to your slide, then edit to add your amazing and styled content.</a:t>
            </a:r>
            <a:endParaRPr/>
          </a:p>
          <a:p>
            <a:pPr indent="0" lvl="0" marL="0" rtl="0" algn="l">
              <a:spcBef>
                <a:spcPts val="1800"/>
              </a:spcBef>
              <a:spcAft>
                <a:spcPts val="0"/>
              </a:spcAft>
              <a:buNone/>
            </a:pPr>
            <a:r>
              <a:t/>
            </a:r>
            <a:endParaRPr/>
          </a:p>
          <a:p>
            <a:pPr indent="0" lvl="0" marL="0" rtl="0" algn="l">
              <a:spcBef>
                <a:spcPts val="1800"/>
              </a:spcBef>
              <a:spcAft>
                <a:spcPts val="0"/>
              </a:spcAft>
              <a:buNone/>
            </a:pPr>
            <a:r>
              <a:rPr lang="en"/>
              <a:t>Top level with emphasis</a:t>
            </a:r>
            <a:endParaRPr/>
          </a:p>
          <a:p>
            <a:pPr indent="-533400" lvl="0" marL="685800" rtl="0" algn="l">
              <a:spcBef>
                <a:spcPts val="1800"/>
              </a:spcBef>
              <a:spcAft>
                <a:spcPts val="0"/>
              </a:spcAft>
              <a:buSzPts val="3000"/>
              <a:buChar char="●"/>
            </a:pPr>
            <a:r>
              <a:rPr lang="en"/>
              <a:t>Level one</a:t>
            </a:r>
            <a:endParaRPr/>
          </a:p>
          <a:p>
            <a:pPr indent="-508000" lvl="1" marL="1371600" rtl="0" algn="l">
              <a:spcBef>
                <a:spcPts val="1800"/>
              </a:spcBef>
              <a:spcAft>
                <a:spcPts val="0"/>
              </a:spcAft>
              <a:buSzPts val="2600"/>
              <a:buChar char="○"/>
            </a:pPr>
            <a:r>
              <a:rPr lang="en"/>
              <a:t>Level two</a:t>
            </a:r>
            <a:endParaRPr/>
          </a:p>
          <a:p>
            <a:pPr indent="-495300" lvl="2" marL="2057400" rtl="0" algn="l">
              <a:spcBef>
                <a:spcPts val="1800"/>
              </a:spcBef>
              <a:spcAft>
                <a:spcPts val="0"/>
              </a:spcAft>
              <a:buSzPts val="2400"/>
              <a:buChar char="■"/>
            </a:pPr>
            <a:r>
              <a:rPr lang="en"/>
              <a:t>Level three</a:t>
            </a:r>
            <a:endParaRPr/>
          </a:p>
          <a:p>
            <a:pPr indent="-482600" lvl="3" marL="2743200" rtl="0" algn="l">
              <a:spcBef>
                <a:spcPts val="1800"/>
              </a:spcBef>
              <a:spcAft>
                <a:spcPts val="0"/>
              </a:spcAft>
              <a:buSzPts val="2200"/>
              <a:buChar char="●"/>
            </a:pPr>
            <a:r>
              <a:rPr lang="en"/>
              <a:t>Level four</a:t>
            </a:r>
            <a:endParaRPr/>
          </a:p>
          <a:p>
            <a:pPr indent="0" lvl="0" marL="0" rtl="0" algn="l">
              <a:spcBef>
                <a:spcPts val="1800"/>
              </a:spcBef>
              <a:spcAft>
                <a:spcPts val="1800"/>
              </a:spcAft>
              <a:buNone/>
            </a:pPr>
            <a:r>
              <a:t/>
            </a:r>
            <a:endParaRPr/>
          </a:p>
        </p:txBody>
      </p:sp>
      <p:sp>
        <p:nvSpPr>
          <p:cNvPr id="936" name="Google Shape;936;p75"/>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11"/>
          <p:cNvSpPr txBox="1"/>
          <p:nvPr>
            <p:ph type="title"/>
          </p:nvPr>
        </p:nvSpPr>
        <p:spPr>
          <a:xfrm>
            <a:off x="857250" y="838200"/>
            <a:ext cx="7715100" cy="163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Desktop product,</a:t>
            </a:r>
            <a:endParaRPr/>
          </a:p>
          <a:p>
            <a:pPr indent="0" lvl="0" marL="0" rtl="0" algn="l">
              <a:spcBef>
                <a:spcPts val="0"/>
              </a:spcBef>
              <a:spcAft>
                <a:spcPts val="0"/>
              </a:spcAft>
              <a:buNone/>
            </a:pPr>
            <a:r>
              <a:rPr lang="en"/>
              <a:t>two lines</a:t>
            </a:r>
            <a:endParaRPr/>
          </a:p>
        </p:txBody>
      </p:sp>
      <p:sp>
        <p:nvSpPr>
          <p:cNvPr id="1267" name="Google Shape;1267;p111"/>
          <p:cNvSpPr txBox="1"/>
          <p:nvPr>
            <p:ph idx="1" type="subTitle"/>
          </p:nvPr>
        </p:nvSpPr>
        <p:spPr>
          <a:xfrm>
            <a:off x="857250" y="2468880"/>
            <a:ext cx="7715100" cy="6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268" name="Google Shape;1268;p111"/>
          <p:cNvSpPr txBox="1"/>
          <p:nvPr/>
        </p:nvSpPr>
        <p:spPr>
          <a:xfrm>
            <a:off x="857250" y="3399475"/>
            <a:ext cx="7715100" cy="400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3000">
                <a:solidFill>
                  <a:srgbClr val="002775"/>
                </a:solidFill>
                <a:latin typeface="Salesforce Sans"/>
                <a:ea typeface="Salesforce Sans"/>
                <a:cs typeface="Salesforce Sans"/>
                <a:sym typeface="Salesforce Sans"/>
              </a:rPr>
              <a:t>Feature description </a:t>
            </a:r>
            <a:endParaRPr sz="3000">
              <a:solidFill>
                <a:srgbClr val="002775"/>
              </a:solidFill>
              <a:latin typeface="Salesforce Sans"/>
              <a:ea typeface="Salesforce Sans"/>
              <a:cs typeface="Salesforce Sans"/>
              <a:sym typeface="Salesforce Sans"/>
            </a:endParaRPr>
          </a:p>
          <a:p>
            <a:pPr indent="0" lvl="0" marL="0" rtl="0" algn="l">
              <a:lnSpc>
                <a:spcPct val="90000"/>
              </a:lnSpc>
              <a:spcBef>
                <a:spcPts val="1800"/>
              </a:spcBef>
              <a:spcAft>
                <a:spcPts val="0"/>
              </a:spcAft>
              <a:buNone/>
            </a:pPr>
            <a:r>
              <a:rPr lang="en" sz="3000">
                <a:solidFill>
                  <a:srgbClr val="002775"/>
                </a:solidFill>
                <a:latin typeface="Salesforce Sans"/>
                <a:ea typeface="Salesforce Sans"/>
                <a:cs typeface="Salesforce Sans"/>
                <a:sym typeface="Salesforce Sans"/>
              </a:rPr>
              <a:t>Feature description </a:t>
            </a:r>
            <a:endParaRPr sz="3000">
              <a:solidFill>
                <a:srgbClr val="002775"/>
              </a:solidFill>
              <a:latin typeface="Salesforce Sans"/>
              <a:ea typeface="Salesforce Sans"/>
              <a:cs typeface="Salesforce Sans"/>
              <a:sym typeface="Salesforce Sans"/>
            </a:endParaRPr>
          </a:p>
          <a:p>
            <a:pPr indent="0" lvl="0" marL="0" rtl="0" algn="l">
              <a:lnSpc>
                <a:spcPct val="90000"/>
              </a:lnSpc>
              <a:spcBef>
                <a:spcPts val="1800"/>
              </a:spcBef>
              <a:spcAft>
                <a:spcPts val="1800"/>
              </a:spcAft>
              <a:buNone/>
            </a:pPr>
            <a:r>
              <a:rPr lang="en" sz="3000">
                <a:solidFill>
                  <a:srgbClr val="002775"/>
                </a:solidFill>
                <a:latin typeface="Salesforce Sans"/>
                <a:ea typeface="Salesforce Sans"/>
                <a:cs typeface="Salesforce Sans"/>
                <a:sym typeface="Salesforce Sans"/>
              </a:rPr>
              <a:t>Feature description </a:t>
            </a:r>
            <a:endParaRPr sz="3000">
              <a:solidFill>
                <a:srgbClr val="002775"/>
              </a:solidFill>
              <a:latin typeface="Salesforce Sans"/>
              <a:ea typeface="Salesforce Sans"/>
              <a:cs typeface="Salesforce Sans"/>
              <a:sym typeface="Salesforce Sans"/>
            </a:endParaRPr>
          </a:p>
        </p:txBody>
      </p:sp>
      <p:sp>
        <p:nvSpPr>
          <p:cNvPr id="1269" name="Google Shape;1269;p111"/>
          <p:cNvSpPr txBox="1"/>
          <p:nvPr/>
        </p:nvSpPr>
        <p:spPr>
          <a:xfrm>
            <a:off x="857250" y="7353300"/>
            <a:ext cx="7715100" cy="212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000">
                <a:solidFill>
                  <a:srgbClr val="002775"/>
                </a:solidFill>
                <a:latin typeface="Salesforce Sans"/>
                <a:ea typeface="Salesforce Sans"/>
                <a:cs typeface="Salesforce Sans"/>
                <a:sym typeface="Salesforce Sans"/>
              </a:rPr>
              <a:t>Feature </a:t>
            </a:r>
            <a:r>
              <a:rPr b="1" lang="en" sz="3000">
                <a:solidFill>
                  <a:srgbClr val="002775"/>
                </a:solidFill>
                <a:latin typeface="Salesforce Sans"/>
                <a:ea typeface="Salesforce Sans"/>
                <a:cs typeface="Salesforce Sans"/>
                <a:sym typeface="Salesforce Sans"/>
              </a:rPr>
              <a:t>| GA </a:t>
            </a:r>
            <a:endParaRPr b="1" sz="3000">
              <a:solidFill>
                <a:srgbClr val="002775"/>
              </a:solidFill>
              <a:latin typeface="Salesforce Sans"/>
              <a:ea typeface="Salesforce Sans"/>
              <a:cs typeface="Salesforce Sans"/>
              <a:sym typeface="Salesforce Sans"/>
            </a:endParaRPr>
          </a:p>
          <a:p>
            <a:pPr indent="0" lvl="0" marL="0" rtl="0" algn="l">
              <a:spcBef>
                <a:spcPts val="1800"/>
              </a:spcBef>
              <a:spcAft>
                <a:spcPts val="0"/>
              </a:spcAft>
              <a:buNone/>
            </a:pPr>
            <a:r>
              <a:rPr lang="en" sz="3000">
                <a:solidFill>
                  <a:srgbClr val="002775"/>
                </a:solidFill>
                <a:latin typeface="Salesforce Sans"/>
                <a:ea typeface="Salesforce Sans"/>
                <a:cs typeface="Salesforce Sans"/>
                <a:sym typeface="Salesforce Sans"/>
              </a:rPr>
              <a:t>Feature </a:t>
            </a:r>
            <a:r>
              <a:rPr b="1" lang="en" sz="3000">
                <a:solidFill>
                  <a:srgbClr val="002775"/>
                </a:solidFill>
                <a:latin typeface="Salesforce Sans"/>
                <a:ea typeface="Salesforce Sans"/>
                <a:cs typeface="Salesforce Sans"/>
                <a:sym typeface="Salesforce Sans"/>
              </a:rPr>
              <a:t>| GA </a:t>
            </a:r>
            <a:endParaRPr b="1" sz="3000">
              <a:solidFill>
                <a:srgbClr val="002775"/>
              </a:solidFill>
              <a:latin typeface="Salesforce Sans"/>
              <a:ea typeface="Salesforce Sans"/>
              <a:cs typeface="Salesforce Sans"/>
              <a:sym typeface="Salesforce Sans"/>
            </a:endParaRPr>
          </a:p>
          <a:p>
            <a:pPr indent="0" lvl="0" marL="0" rtl="0" algn="l">
              <a:spcBef>
                <a:spcPts val="1800"/>
              </a:spcBef>
              <a:spcAft>
                <a:spcPts val="1800"/>
              </a:spcAft>
              <a:buNone/>
            </a:pPr>
            <a:r>
              <a:rPr lang="en" sz="3000">
                <a:solidFill>
                  <a:srgbClr val="002775"/>
                </a:solidFill>
                <a:latin typeface="Salesforce Sans"/>
                <a:ea typeface="Salesforce Sans"/>
                <a:cs typeface="Salesforce Sans"/>
                <a:sym typeface="Salesforce Sans"/>
              </a:rPr>
              <a:t>Feature </a:t>
            </a:r>
            <a:r>
              <a:rPr b="1" lang="en" sz="3000">
                <a:solidFill>
                  <a:srgbClr val="002775"/>
                </a:solidFill>
                <a:latin typeface="Salesforce Sans"/>
                <a:ea typeface="Salesforce Sans"/>
                <a:cs typeface="Salesforce Sans"/>
                <a:sym typeface="Salesforce Sans"/>
              </a:rPr>
              <a:t>| GA </a:t>
            </a:r>
            <a:endParaRPr sz="3000">
              <a:solidFill>
                <a:srgbClr val="002775"/>
              </a:solidFill>
              <a:latin typeface="Salesforce Sans"/>
              <a:ea typeface="Salesforce Sans"/>
              <a:cs typeface="Salesforce Sans"/>
              <a:sym typeface="Salesforce Sans"/>
            </a:endParaRPr>
          </a:p>
        </p:txBody>
      </p:sp>
      <p:sp>
        <p:nvSpPr>
          <p:cNvPr id="1270" name="Google Shape;1270;p111"/>
          <p:cNvSpPr/>
          <p:nvPr/>
        </p:nvSpPr>
        <p:spPr>
          <a:xfrm>
            <a:off x="8843385" y="7987941"/>
            <a:ext cx="5138700" cy="1143000"/>
          </a:xfrm>
          <a:prstGeom prst="roundRect">
            <a:avLst>
              <a:gd fmla="val 21136" name="adj"/>
            </a:avLst>
          </a:prstGeom>
          <a:solidFill>
            <a:srgbClr val="022AC0"/>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Arial"/>
              <a:buNone/>
            </a:pPr>
            <a:r>
              <a:t/>
            </a:r>
            <a:endParaRPr b="0" i="0" sz="2900" u="none" cap="none" strike="noStrike">
              <a:solidFill>
                <a:srgbClr val="032D60"/>
              </a:solidFill>
              <a:latin typeface="Arial"/>
              <a:ea typeface="Arial"/>
              <a:cs typeface="Arial"/>
              <a:sym typeface="Arial"/>
            </a:endParaRPr>
          </a:p>
        </p:txBody>
      </p:sp>
      <p:sp>
        <p:nvSpPr>
          <p:cNvPr id="1271" name="Google Shape;1271;p111"/>
          <p:cNvSpPr txBox="1"/>
          <p:nvPr/>
        </p:nvSpPr>
        <p:spPr>
          <a:xfrm>
            <a:off x="9120025" y="8188200"/>
            <a:ext cx="1166100" cy="742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5400">
                <a:solidFill>
                  <a:srgbClr val="1AB9FF"/>
                </a:solidFill>
                <a:latin typeface="Avant Garde Demi SFDC"/>
                <a:ea typeface="Avant Garde Demi SFDC"/>
                <a:cs typeface="Avant Garde Demi SFDC"/>
                <a:sym typeface="Avant Garde Demi SFDC"/>
              </a:rPr>
              <a:t>90</a:t>
            </a:r>
            <a:r>
              <a:rPr baseline="30000" lang="en" sz="4900">
                <a:solidFill>
                  <a:srgbClr val="1AB9FF"/>
                </a:solidFill>
                <a:latin typeface="Avant Garde Demi SFDC"/>
                <a:ea typeface="Avant Garde Demi SFDC"/>
                <a:cs typeface="Avant Garde Demi SFDC"/>
                <a:sym typeface="Avant Garde Demi SFDC"/>
              </a:rPr>
              <a:t>%</a:t>
            </a:r>
            <a:endParaRPr sz="5400">
              <a:solidFill>
                <a:srgbClr val="1AB9FF"/>
              </a:solidFill>
              <a:latin typeface="Avant Garde Demi SFDC"/>
              <a:ea typeface="Avant Garde Demi SFDC"/>
              <a:cs typeface="Avant Garde Demi SFDC"/>
              <a:sym typeface="Avant Garde Demi SFDC"/>
            </a:endParaRPr>
          </a:p>
        </p:txBody>
      </p:sp>
      <p:sp>
        <p:nvSpPr>
          <p:cNvPr id="1272" name="Google Shape;1272;p111"/>
          <p:cNvSpPr txBox="1"/>
          <p:nvPr/>
        </p:nvSpPr>
        <p:spPr>
          <a:xfrm>
            <a:off x="10402975" y="8188200"/>
            <a:ext cx="3312900" cy="742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2400">
                <a:solidFill>
                  <a:srgbClr val="FFFFFF"/>
                </a:solidFill>
                <a:latin typeface="Salesforce Sans"/>
                <a:ea typeface="Salesforce Sans"/>
                <a:cs typeface="Salesforce Sans"/>
                <a:sym typeface="Salesforce Sans"/>
              </a:rPr>
              <a:t>brief description of stat goes here</a:t>
            </a:r>
            <a:endParaRPr sz="2400">
              <a:solidFill>
                <a:srgbClr val="FFFFFF"/>
              </a:solidFill>
              <a:latin typeface="Salesforce Sans"/>
              <a:ea typeface="Salesforce Sans"/>
              <a:cs typeface="Salesforce Sans"/>
              <a:sym typeface="Salesforce Sans"/>
            </a:endParaRPr>
          </a:p>
        </p:txBody>
      </p:sp>
      <p:grpSp>
        <p:nvGrpSpPr>
          <p:cNvPr id="1273" name="Google Shape;1273;p111"/>
          <p:cNvGrpSpPr/>
          <p:nvPr/>
        </p:nvGrpSpPr>
        <p:grpSpPr>
          <a:xfrm>
            <a:off x="15868473" y="8194780"/>
            <a:ext cx="1208196" cy="742451"/>
            <a:chOff x="0" y="0"/>
            <a:chExt cx="1610928" cy="989934"/>
          </a:xfrm>
        </p:grpSpPr>
        <p:pic>
          <p:nvPicPr>
            <p:cNvPr descr="Blue_single_sparkle.png" id="1274" name="Google Shape;1274;p111"/>
            <p:cNvPicPr preferRelativeResize="0"/>
            <p:nvPr/>
          </p:nvPicPr>
          <p:blipFill rotWithShape="1">
            <a:blip r:embed="rId3">
              <a:alphaModFix/>
            </a:blip>
            <a:srcRect b="0" l="0" r="0" t="0"/>
            <a:stretch/>
          </p:blipFill>
          <p:spPr>
            <a:xfrm rot="334277">
              <a:off x="36434" y="165738"/>
              <a:ext cx="776594" cy="788361"/>
            </a:xfrm>
            <a:prstGeom prst="rect">
              <a:avLst/>
            </a:prstGeom>
            <a:noFill/>
            <a:ln>
              <a:noFill/>
            </a:ln>
          </p:spPr>
        </p:pic>
        <p:pic>
          <p:nvPicPr>
            <p:cNvPr descr="Blue_single_sparkle.png" id="1275" name="Google Shape;1275;p111"/>
            <p:cNvPicPr preferRelativeResize="0"/>
            <p:nvPr/>
          </p:nvPicPr>
          <p:blipFill rotWithShape="1">
            <a:blip r:embed="rId3">
              <a:alphaModFix/>
            </a:blip>
            <a:srcRect b="0" l="0" r="0" t="0"/>
            <a:stretch/>
          </p:blipFill>
          <p:spPr>
            <a:xfrm rot="-720186">
              <a:off x="1111806" y="42353"/>
              <a:ext cx="455975" cy="462884"/>
            </a:xfrm>
            <a:prstGeom prst="rect">
              <a:avLst/>
            </a:prstGeom>
            <a:noFill/>
            <a:ln>
              <a:noFill/>
            </a:ln>
          </p:spPr>
        </p:pic>
      </p:grpSp>
      <p:pic>
        <p:nvPicPr>
          <p:cNvPr descr="Blue_single_sparkle.png" id="1276" name="Google Shape;1276;p111"/>
          <p:cNvPicPr preferRelativeResize="0"/>
          <p:nvPr/>
        </p:nvPicPr>
        <p:blipFill rotWithShape="1">
          <a:blip r:embed="rId3">
            <a:alphaModFix/>
          </a:blip>
          <a:srcRect b="0" l="0" r="0" t="0"/>
          <a:stretch/>
        </p:blipFill>
        <p:spPr>
          <a:xfrm rot="360572">
            <a:off x="16758448" y="8914393"/>
            <a:ext cx="192368" cy="193765"/>
          </a:xfrm>
          <a:prstGeom prst="rect">
            <a:avLst/>
          </a:prstGeom>
          <a:noFill/>
          <a:ln>
            <a:noFill/>
          </a:ln>
        </p:spPr>
      </p:pic>
      <p:pic>
        <p:nvPicPr>
          <p:cNvPr descr="Blue_single_sparkle.png" id="1277" name="Google Shape;1277;p111"/>
          <p:cNvPicPr preferRelativeResize="0"/>
          <p:nvPr/>
        </p:nvPicPr>
        <p:blipFill rotWithShape="1">
          <a:blip r:embed="rId3">
            <a:alphaModFix/>
          </a:blip>
          <a:srcRect b="0" l="0" r="0" t="0"/>
          <a:stretch/>
        </p:blipFill>
        <p:spPr>
          <a:xfrm rot="360578">
            <a:off x="9814393" y="1245314"/>
            <a:ext cx="376311" cy="379045"/>
          </a:xfrm>
          <a:prstGeom prst="rect">
            <a:avLst/>
          </a:prstGeom>
          <a:noFill/>
          <a:ln>
            <a:noFill/>
          </a:ln>
        </p:spPr>
      </p:pic>
      <p:grpSp>
        <p:nvGrpSpPr>
          <p:cNvPr id="1278" name="Google Shape;1278;p111"/>
          <p:cNvGrpSpPr/>
          <p:nvPr/>
        </p:nvGrpSpPr>
        <p:grpSpPr>
          <a:xfrm>
            <a:off x="8843387" y="1957993"/>
            <a:ext cx="9782550" cy="5746050"/>
            <a:chOff x="0" y="0"/>
            <a:chExt cx="13043400" cy="7661400"/>
          </a:xfrm>
        </p:grpSpPr>
        <p:sp>
          <p:nvSpPr>
            <p:cNvPr id="1279" name="Google Shape;1279;p111"/>
            <p:cNvSpPr/>
            <p:nvPr/>
          </p:nvSpPr>
          <p:spPr>
            <a:xfrm>
              <a:off x="0" y="0"/>
              <a:ext cx="13043400" cy="7655700"/>
            </a:xfrm>
            <a:prstGeom prst="roundRect">
              <a:avLst>
                <a:gd fmla="val 2806" name="adj"/>
              </a:avLst>
            </a:prstGeom>
            <a:gradFill>
              <a:gsLst>
                <a:gs pos="0">
                  <a:srgbClr val="EAF5FE"/>
                </a:gs>
                <a:gs pos="30">
                  <a:srgbClr val="EAF5FE"/>
                </a:gs>
                <a:gs pos="100000">
                  <a:srgbClr val="FFFEFE">
                    <a:alpha val="0"/>
                  </a:srgbClr>
                </a:gs>
              </a:gsLst>
              <a:path path="circle">
                <a:fillToRect b="0%" l="0%" r="100%" t="100%"/>
              </a:path>
              <a:tileRect b="-100%" l="-100%" r="0%" t="0%"/>
            </a:gradFill>
            <a:ln cap="flat" cmpd="sng" w="9525">
              <a:solidFill>
                <a:srgbClr val="FFFEFE">
                  <a:alpha val="64310"/>
                </a:srgbClr>
              </a:solidFill>
              <a:prstDash val="solid"/>
              <a:miter lim="400000"/>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32D60"/>
                </a:solidFill>
                <a:latin typeface="Arial"/>
                <a:ea typeface="Arial"/>
                <a:cs typeface="Arial"/>
                <a:sym typeface="Arial"/>
              </a:endParaRPr>
            </a:p>
          </p:txBody>
        </p:sp>
        <p:sp>
          <p:nvSpPr>
            <p:cNvPr id="1280" name="Google Shape;1280;p111"/>
            <p:cNvSpPr/>
            <p:nvPr/>
          </p:nvSpPr>
          <p:spPr>
            <a:xfrm>
              <a:off x="0" y="0"/>
              <a:ext cx="13043400" cy="7661400"/>
            </a:xfrm>
            <a:prstGeom prst="roundRect">
              <a:avLst>
                <a:gd fmla="val 2804" name="adj"/>
              </a:avLst>
            </a:prstGeom>
            <a:solidFill>
              <a:srgbClr val="FFFEFE">
                <a:alpha val="7373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32D60"/>
                </a:solidFill>
                <a:latin typeface="Arial"/>
                <a:ea typeface="Arial"/>
                <a:cs typeface="Arial"/>
                <a:sym typeface="Arial"/>
              </a:endParaRPr>
            </a:p>
          </p:txBody>
        </p:sp>
      </p:grpSp>
      <p:pic>
        <p:nvPicPr>
          <p:cNvPr id="1281" name="Google Shape;1281;p111"/>
          <p:cNvPicPr preferRelativeResize="0"/>
          <p:nvPr>
            <p:ph idx="2" type="pic"/>
          </p:nvPr>
        </p:nvPicPr>
        <p:blipFill rotWithShape="1">
          <a:blip r:embed="rId4">
            <a:alphaModFix/>
          </a:blip>
          <a:srcRect b="22361" l="0" r="0" t="21054"/>
          <a:stretch/>
        </p:blipFill>
        <p:spPr>
          <a:xfrm>
            <a:off x="8992875" y="2106724"/>
            <a:ext cx="9671700" cy="5445600"/>
          </a:xfrm>
          <a:prstGeom prst="roundRect">
            <a:avLst>
              <a:gd fmla="val 2153" name="adj"/>
            </a:avLst>
          </a:prstGeom>
          <a:noFill/>
          <a:ln>
            <a:noFill/>
          </a:ln>
          <a:effectLst>
            <a:outerShdw blurRad="414338" rotWithShape="0" algn="bl" dir="2820000" dist="476250">
              <a:srgbClr val="000000">
                <a:alpha val="8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12"/>
          <p:cNvSpPr txBox="1"/>
          <p:nvPr>
            <p:ph type="title"/>
          </p:nvPr>
        </p:nvSpPr>
        <p:spPr>
          <a:xfrm>
            <a:off x="857250" y="838200"/>
            <a:ext cx="7715100" cy="163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Mobile product,</a:t>
            </a:r>
            <a:endParaRPr/>
          </a:p>
          <a:p>
            <a:pPr indent="0" lvl="0" marL="0" rtl="0" algn="l">
              <a:spcBef>
                <a:spcPts val="0"/>
              </a:spcBef>
              <a:spcAft>
                <a:spcPts val="0"/>
              </a:spcAft>
              <a:buNone/>
            </a:pPr>
            <a:r>
              <a:rPr lang="en"/>
              <a:t>two lines</a:t>
            </a:r>
            <a:endParaRPr/>
          </a:p>
        </p:txBody>
      </p:sp>
      <p:sp>
        <p:nvSpPr>
          <p:cNvPr id="1287" name="Google Shape;1287;p112"/>
          <p:cNvSpPr txBox="1"/>
          <p:nvPr>
            <p:ph idx="1" type="subTitle"/>
          </p:nvPr>
        </p:nvSpPr>
        <p:spPr>
          <a:xfrm>
            <a:off x="857250" y="2468880"/>
            <a:ext cx="7715100" cy="6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288" name="Google Shape;1288;p112"/>
          <p:cNvSpPr/>
          <p:nvPr/>
        </p:nvSpPr>
        <p:spPr>
          <a:xfrm>
            <a:off x="9430030" y="1224994"/>
            <a:ext cx="4857600" cy="9312000"/>
          </a:xfrm>
          <a:prstGeom prst="roundRect">
            <a:avLst>
              <a:gd fmla="val 6032" name="adj"/>
            </a:avLst>
          </a:prstGeom>
          <a:solidFill>
            <a:srgbClr val="FFFEFE">
              <a:alpha val="7373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32D60"/>
              </a:solidFill>
              <a:latin typeface="Arial"/>
              <a:ea typeface="Arial"/>
              <a:cs typeface="Arial"/>
              <a:sym typeface="Arial"/>
            </a:endParaRPr>
          </a:p>
        </p:txBody>
      </p:sp>
      <p:sp>
        <p:nvSpPr>
          <p:cNvPr id="1289" name="Google Shape;1289;p112"/>
          <p:cNvSpPr txBox="1"/>
          <p:nvPr/>
        </p:nvSpPr>
        <p:spPr>
          <a:xfrm>
            <a:off x="857250" y="3399475"/>
            <a:ext cx="7715100" cy="400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3000">
                <a:solidFill>
                  <a:srgbClr val="002775"/>
                </a:solidFill>
                <a:latin typeface="Salesforce Sans"/>
                <a:ea typeface="Salesforce Sans"/>
                <a:cs typeface="Salesforce Sans"/>
                <a:sym typeface="Salesforce Sans"/>
              </a:rPr>
              <a:t>Feature description </a:t>
            </a:r>
            <a:endParaRPr sz="3000">
              <a:solidFill>
                <a:srgbClr val="002775"/>
              </a:solidFill>
              <a:latin typeface="Salesforce Sans"/>
              <a:ea typeface="Salesforce Sans"/>
              <a:cs typeface="Salesforce Sans"/>
              <a:sym typeface="Salesforce Sans"/>
            </a:endParaRPr>
          </a:p>
          <a:p>
            <a:pPr indent="0" lvl="0" marL="0" rtl="0" algn="l">
              <a:lnSpc>
                <a:spcPct val="90000"/>
              </a:lnSpc>
              <a:spcBef>
                <a:spcPts val="1800"/>
              </a:spcBef>
              <a:spcAft>
                <a:spcPts val="0"/>
              </a:spcAft>
              <a:buNone/>
            </a:pPr>
            <a:r>
              <a:rPr lang="en" sz="3000">
                <a:solidFill>
                  <a:srgbClr val="002775"/>
                </a:solidFill>
                <a:latin typeface="Salesforce Sans"/>
                <a:ea typeface="Salesforce Sans"/>
                <a:cs typeface="Salesforce Sans"/>
                <a:sym typeface="Salesforce Sans"/>
              </a:rPr>
              <a:t>Feature description </a:t>
            </a:r>
            <a:endParaRPr sz="3000">
              <a:solidFill>
                <a:srgbClr val="002775"/>
              </a:solidFill>
              <a:latin typeface="Salesforce Sans"/>
              <a:ea typeface="Salesforce Sans"/>
              <a:cs typeface="Salesforce Sans"/>
              <a:sym typeface="Salesforce Sans"/>
            </a:endParaRPr>
          </a:p>
          <a:p>
            <a:pPr indent="0" lvl="0" marL="0" rtl="0" algn="l">
              <a:lnSpc>
                <a:spcPct val="90000"/>
              </a:lnSpc>
              <a:spcBef>
                <a:spcPts val="1800"/>
              </a:spcBef>
              <a:spcAft>
                <a:spcPts val="1800"/>
              </a:spcAft>
              <a:buNone/>
            </a:pPr>
            <a:r>
              <a:rPr lang="en" sz="3000">
                <a:solidFill>
                  <a:srgbClr val="002775"/>
                </a:solidFill>
                <a:latin typeface="Salesforce Sans"/>
                <a:ea typeface="Salesforce Sans"/>
                <a:cs typeface="Salesforce Sans"/>
                <a:sym typeface="Salesforce Sans"/>
              </a:rPr>
              <a:t>Feature description </a:t>
            </a:r>
            <a:endParaRPr sz="3000">
              <a:solidFill>
                <a:srgbClr val="002775"/>
              </a:solidFill>
              <a:latin typeface="Salesforce Sans"/>
              <a:ea typeface="Salesforce Sans"/>
              <a:cs typeface="Salesforce Sans"/>
              <a:sym typeface="Salesforce Sans"/>
            </a:endParaRPr>
          </a:p>
        </p:txBody>
      </p:sp>
      <p:sp>
        <p:nvSpPr>
          <p:cNvPr id="1290" name="Google Shape;1290;p112"/>
          <p:cNvSpPr txBox="1"/>
          <p:nvPr/>
        </p:nvSpPr>
        <p:spPr>
          <a:xfrm>
            <a:off x="857250" y="7353300"/>
            <a:ext cx="7715100" cy="212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000">
                <a:solidFill>
                  <a:srgbClr val="002775"/>
                </a:solidFill>
                <a:latin typeface="Salesforce Sans"/>
                <a:ea typeface="Salesforce Sans"/>
                <a:cs typeface="Salesforce Sans"/>
                <a:sym typeface="Salesforce Sans"/>
              </a:rPr>
              <a:t>Feature </a:t>
            </a:r>
            <a:r>
              <a:rPr b="1" lang="en" sz="3000">
                <a:solidFill>
                  <a:srgbClr val="002775"/>
                </a:solidFill>
                <a:latin typeface="Salesforce Sans"/>
                <a:ea typeface="Salesforce Sans"/>
                <a:cs typeface="Salesforce Sans"/>
                <a:sym typeface="Salesforce Sans"/>
              </a:rPr>
              <a:t>| GA </a:t>
            </a:r>
            <a:endParaRPr b="1" sz="3000">
              <a:solidFill>
                <a:srgbClr val="002775"/>
              </a:solidFill>
              <a:latin typeface="Salesforce Sans"/>
              <a:ea typeface="Salesforce Sans"/>
              <a:cs typeface="Salesforce Sans"/>
              <a:sym typeface="Salesforce Sans"/>
            </a:endParaRPr>
          </a:p>
          <a:p>
            <a:pPr indent="0" lvl="0" marL="0" rtl="0" algn="l">
              <a:spcBef>
                <a:spcPts val="1800"/>
              </a:spcBef>
              <a:spcAft>
                <a:spcPts val="0"/>
              </a:spcAft>
              <a:buNone/>
            </a:pPr>
            <a:r>
              <a:rPr lang="en" sz="3000">
                <a:solidFill>
                  <a:srgbClr val="002775"/>
                </a:solidFill>
                <a:latin typeface="Salesforce Sans"/>
                <a:ea typeface="Salesforce Sans"/>
                <a:cs typeface="Salesforce Sans"/>
                <a:sym typeface="Salesforce Sans"/>
              </a:rPr>
              <a:t>Feature </a:t>
            </a:r>
            <a:r>
              <a:rPr b="1" lang="en" sz="3000">
                <a:solidFill>
                  <a:srgbClr val="002775"/>
                </a:solidFill>
                <a:latin typeface="Salesforce Sans"/>
                <a:ea typeface="Salesforce Sans"/>
                <a:cs typeface="Salesforce Sans"/>
                <a:sym typeface="Salesforce Sans"/>
              </a:rPr>
              <a:t>| GA </a:t>
            </a:r>
            <a:endParaRPr b="1" sz="3000">
              <a:solidFill>
                <a:srgbClr val="002775"/>
              </a:solidFill>
              <a:latin typeface="Salesforce Sans"/>
              <a:ea typeface="Salesforce Sans"/>
              <a:cs typeface="Salesforce Sans"/>
              <a:sym typeface="Salesforce Sans"/>
            </a:endParaRPr>
          </a:p>
          <a:p>
            <a:pPr indent="0" lvl="0" marL="0" rtl="0" algn="l">
              <a:spcBef>
                <a:spcPts val="1800"/>
              </a:spcBef>
              <a:spcAft>
                <a:spcPts val="1800"/>
              </a:spcAft>
              <a:buNone/>
            </a:pPr>
            <a:r>
              <a:rPr lang="en" sz="3000">
                <a:solidFill>
                  <a:srgbClr val="002775"/>
                </a:solidFill>
                <a:latin typeface="Salesforce Sans"/>
                <a:ea typeface="Salesforce Sans"/>
                <a:cs typeface="Salesforce Sans"/>
                <a:sym typeface="Salesforce Sans"/>
              </a:rPr>
              <a:t>Feature </a:t>
            </a:r>
            <a:r>
              <a:rPr b="1" lang="en" sz="3000">
                <a:solidFill>
                  <a:srgbClr val="002775"/>
                </a:solidFill>
                <a:latin typeface="Salesforce Sans"/>
                <a:ea typeface="Salesforce Sans"/>
                <a:cs typeface="Salesforce Sans"/>
                <a:sym typeface="Salesforce Sans"/>
              </a:rPr>
              <a:t>| GA </a:t>
            </a:r>
            <a:endParaRPr sz="3000">
              <a:solidFill>
                <a:srgbClr val="002775"/>
              </a:solidFill>
              <a:latin typeface="Salesforce Sans"/>
              <a:ea typeface="Salesforce Sans"/>
              <a:cs typeface="Salesforce Sans"/>
              <a:sym typeface="Salesforce Sans"/>
            </a:endParaRPr>
          </a:p>
        </p:txBody>
      </p:sp>
      <p:sp>
        <p:nvSpPr>
          <p:cNvPr id="1291" name="Google Shape;1291;p112"/>
          <p:cNvSpPr/>
          <p:nvPr/>
        </p:nvSpPr>
        <p:spPr>
          <a:xfrm>
            <a:off x="14573420" y="6275313"/>
            <a:ext cx="2857500" cy="2857500"/>
          </a:xfrm>
          <a:prstGeom prst="roundRect">
            <a:avLst>
              <a:gd fmla="val 10000" name="adj"/>
            </a:avLst>
          </a:prstGeom>
          <a:solidFill>
            <a:srgbClr val="022AC0"/>
          </a:solidFill>
          <a:ln>
            <a:noFill/>
          </a:ln>
        </p:spPr>
        <p:txBody>
          <a:bodyPr anchorCtr="0" anchor="ctr" bIns="32500" lIns="32500" spcFirstLastPara="1" rIns="32500" wrap="square" tIns="32500">
            <a:noAutofit/>
          </a:bodyPr>
          <a:lstStyle/>
          <a:p>
            <a:pPr indent="0" lvl="0" marL="0" marR="0" rtl="0" algn="l">
              <a:lnSpc>
                <a:spcPct val="90000"/>
              </a:lnSpc>
              <a:spcBef>
                <a:spcPts val="0"/>
              </a:spcBef>
              <a:spcAft>
                <a:spcPts val="0"/>
              </a:spcAft>
              <a:buClr>
                <a:srgbClr val="003366"/>
              </a:buClr>
              <a:buSzPts val="2900"/>
              <a:buFont typeface="Arial"/>
              <a:buNone/>
            </a:pPr>
            <a:r>
              <a:t/>
            </a:r>
            <a:endParaRPr b="0" i="0" sz="2900" u="none" cap="none" strike="noStrike">
              <a:solidFill>
                <a:srgbClr val="032D60"/>
              </a:solidFill>
              <a:latin typeface="Arial"/>
              <a:ea typeface="Arial"/>
              <a:cs typeface="Arial"/>
              <a:sym typeface="Arial"/>
            </a:endParaRPr>
          </a:p>
        </p:txBody>
      </p:sp>
      <p:sp>
        <p:nvSpPr>
          <p:cNvPr id="1292" name="Google Shape;1292;p112"/>
          <p:cNvSpPr txBox="1"/>
          <p:nvPr/>
        </p:nvSpPr>
        <p:spPr>
          <a:xfrm>
            <a:off x="14859125" y="7730825"/>
            <a:ext cx="1938000" cy="742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2100">
                <a:solidFill>
                  <a:srgbClr val="FFFFFF"/>
                </a:solidFill>
                <a:latin typeface="Salesforce Sans"/>
                <a:ea typeface="Salesforce Sans"/>
                <a:cs typeface="Salesforce Sans"/>
                <a:sym typeface="Salesforce Sans"/>
              </a:rPr>
              <a:t>brief description of stat goes here</a:t>
            </a:r>
            <a:endParaRPr sz="2100">
              <a:solidFill>
                <a:srgbClr val="FFFFFF"/>
              </a:solidFill>
              <a:latin typeface="Salesforce Sans"/>
              <a:ea typeface="Salesforce Sans"/>
              <a:cs typeface="Salesforce Sans"/>
              <a:sym typeface="Salesforce Sans"/>
            </a:endParaRPr>
          </a:p>
        </p:txBody>
      </p:sp>
      <p:sp>
        <p:nvSpPr>
          <p:cNvPr id="1293" name="Google Shape;1293;p112"/>
          <p:cNvSpPr txBox="1"/>
          <p:nvPr/>
        </p:nvSpPr>
        <p:spPr>
          <a:xfrm>
            <a:off x="14859126" y="6604588"/>
            <a:ext cx="2280600" cy="9228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6000">
                <a:solidFill>
                  <a:srgbClr val="1AB9FF"/>
                </a:solidFill>
                <a:latin typeface="Avant Garde Demi SFDC"/>
                <a:ea typeface="Avant Garde Demi SFDC"/>
                <a:cs typeface="Avant Garde Demi SFDC"/>
                <a:sym typeface="Avant Garde Demi SFDC"/>
              </a:rPr>
              <a:t>90</a:t>
            </a:r>
            <a:r>
              <a:rPr baseline="30000" lang="en" sz="6000">
                <a:solidFill>
                  <a:srgbClr val="1AB9FF"/>
                </a:solidFill>
                <a:latin typeface="Avant Garde Demi SFDC"/>
                <a:ea typeface="Avant Garde Demi SFDC"/>
                <a:cs typeface="Avant Garde Demi SFDC"/>
                <a:sym typeface="Avant Garde Demi SFDC"/>
              </a:rPr>
              <a:t>%</a:t>
            </a:r>
            <a:endParaRPr baseline="30000" sz="6000">
              <a:solidFill>
                <a:srgbClr val="1AB9FF"/>
              </a:solidFill>
              <a:latin typeface="Avant Garde Demi SFDC"/>
              <a:ea typeface="Avant Garde Demi SFDC"/>
              <a:cs typeface="Avant Garde Demi SFDC"/>
              <a:sym typeface="Avant Garde Demi SFDC"/>
            </a:endParaRPr>
          </a:p>
        </p:txBody>
      </p:sp>
      <p:pic>
        <p:nvPicPr>
          <p:cNvPr descr="Yellow_single_sparkle.png" id="1294" name="Google Shape;1294;p112"/>
          <p:cNvPicPr preferRelativeResize="0"/>
          <p:nvPr/>
        </p:nvPicPr>
        <p:blipFill rotWithShape="1">
          <a:blip r:embed="rId3">
            <a:alphaModFix/>
          </a:blip>
          <a:srcRect b="0" l="0" r="0" t="0"/>
          <a:stretch/>
        </p:blipFill>
        <p:spPr>
          <a:xfrm rot="618519">
            <a:off x="16824918" y="9601129"/>
            <a:ext cx="336404" cy="340708"/>
          </a:xfrm>
          <a:prstGeom prst="rect">
            <a:avLst/>
          </a:prstGeom>
          <a:noFill/>
          <a:ln>
            <a:noFill/>
          </a:ln>
        </p:spPr>
      </p:pic>
      <p:pic>
        <p:nvPicPr>
          <p:cNvPr descr="Yellow_single_sparkle.png" id="1295" name="Google Shape;1295;p112"/>
          <p:cNvPicPr preferRelativeResize="0"/>
          <p:nvPr/>
        </p:nvPicPr>
        <p:blipFill rotWithShape="1">
          <a:blip r:embed="rId3">
            <a:alphaModFix/>
          </a:blip>
          <a:srcRect b="0" l="0" r="0" t="0"/>
          <a:stretch/>
        </p:blipFill>
        <p:spPr>
          <a:xfrm rot="-1448905">
            <a:off x="16999244" y="8748661"/>
            <a:ext cx="768235" cy="778064"/>
          </a:xfrm>
          <a:prstGeom prst="rect">
            <a:avLst/>
          </a:prstGeom>
          <a:noFill/>
          <a:ln>
            <a:noFill/>
          </a:ln>
        </p:spPr>
      </p:pic>
      <p:pic>
        <p:nvPicPr>
          <p:cNvPr descr="Yellow_single_sparkle.png" id="1296" name="Google Shape;1296;p112"/>
          <p:cNvPicPr preferRelativeResize="0"/>
          <p:nvPr/>
        </p:nvPicPr>
        <p:blipFill rotWithShape="1">
          <a:blip r:embed="rId3">
            <a:alphaModFix/>
          </a:blip>
          <a:srcRect b="0" l="0" r="0" t="0"/>
          <a:stretch/>
        </p:blipFill>
        <p:spPr>
          <a:xfrm rot="725846">
            <a:off x="15141150" y="5588628"/>
            <a:ext cx="500745" cy="506713"/>
          </a:xfrm>
          <a:prstGeom prst="rect">
            <a:avLst/>
          </a:prstGeom>
          <a:noFill/>
          <a:ln>
            <a:noFill/>
          </a:ln>
        </p:spPr>
      </p:pic>
      <p:pic>
        <p:nvPicPr>
          <p:cNvPr id="1297" name="Google Shape;1297;p112" title="Image placeholder. Right click on image, then select replace image"/>
          <p:cNvPicPr preferRelativeResize="0"/>
          <p:nvPr/>
        </p:nvPicPr>
        <p:blipFill rotWithShape="1">
          <a:blip r:embed="rId4">
            <a:alphaModFix/>
          </a:blip>
          <a:srcRect b="7641" l="544" r="544" t="3603"/>
          <a:stretch/>
        </p:blipFill>
        <p:spPr>
          <a:xfrm>
            <a:off x="9567750" y="1361225"/>
            <a:ext cx="4581900" cy="8922600"/>
          </a:xfrm>
          <a:prstGeom prst="round2SameRect">
            <a:avLst>
              <a:gd fmla="val 4787" name="adj1"/>
              <a:gd fmla="val 0" name="adj2"/>
            </a:avLst>
          </a:prstGeom>
          <a:noFill/>
          <a:ln>
            <a:noFill/>
          </a:ln>
          <a:effectLst>
            <a:outerShdw blurRad="414338" rotWithShape="0" algn="bl" dir="2820000" dist="476250">
              <a:srgbClr val="000000">
                <a:alpha val="8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13"/>
          <p:cNvSpPr/>
          <p:nvPr/>
        </p:nvSpPr>
        <p:spPr>
          <a:xfrm>
            <a:off x="8756148" y="5419913"/>
            <a:ext cx="4133400" cy="41313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147"/>
              <a:buFont typeface="Arial"/>
              <a:buNone/>
            </a:pPr>
            <a:r>
              <a:t/>
            </a:r>
            <a:endParaRPr b="0" i="0" sz="3146" u="none" cap="none" strike="noStrike">
              <a:solidFill>
                <a:srgbClr val="032D60"/>
              </a:solidFill>
              <a:latin typeface="Arial"/>
              <a:ea typeface="Arial"/>
              <a:cs typeface="Arial"/>
              <a:sym typeface="Arial"/>
            </a:endParaRPr>
          </a:p>
        </p:txBody>
      </p:sp>
      <p:sp>
        <p:nvSpPr>
          <p:cNvPr id="1303" name="Google Shape;1303;p113"/>
          <p:cNvSpPr/>
          <p:nvPr/>
        </p:nvSpPr>
        <p:spPr>
          <a:xfrm>
            <a:off x="8756055" y="5419410"/>
            <a:ext cx="4133400" cy="4133400"/>
          </a:xfrm>
          <a:prstGeom prst="arc">
            <a:avLst>
              <a:gd fmla="val 16200000" name="adj1"/>
              <a:gd fmla="val 12096562" name="adj2"/>
            </a:avLst>
          </a:prstGeom>
          <a:noFill/>
          <a:ln cap="rnd" cmpd="sng" w="152400">
            <a:solidFill>
              <a:srgbClr val="066AFE"/>
            </a:solidFill>
            <a:prstDash val="solid"/>
            <a:round/>
            <a:headEnd len="sm" w="sm" type="none"/>
            <a:tailEnd len="sm" w="sm" type="none"/>
          </a:ln>
        </p:spPr>
        <p:txBody>
          <a:bodyPr anchorCtr="0" anchor="ctr" bIns="75700" lIns="75700" spcFirstLastPara="1" rIns="75700" wrap="square" tIns="75700">
            <a:noAutofit/>
          </a:bodyPr>
          <a:lstStyle/>
          <a:p>
            <a:pPr indent="0" lvl="0" marL="0" rtl="0" algn="ctr">
              <a:spcBef>
                <a:spcPts val="0"/>
              </a:spcBef>
              <a:spcAft>
                <a:spcPts val="0"/>
              </a:spcAft>
              <a:buNone/>
            </a:pPr>
            <a:r>
              <a:t/>
            </a:r>
            <a:endParaRPr sz="1159">
              <a:latin typeface="Salesforce Sans"/>
              <a:ea typeface="Salesforce Sans"/>
              <a:cs typeface="Salesforce Sans"/>
              <a:sym typeface="Salesforce Sans"/>
            </a:endParaRPr>
          </a:p>
        </p:txBody>
      </p:sp>
      <p:sp>
        <p:nvSpPr>
          <p:cNvPr id="1304" name="Google Shape;1304;p113"/>
          <p:cNvSpPr/>
          <p:nvPr/>
        </p:nvSpPr>
        <p:spPr>
          <a:xfrm>
            <a:off x="9001367" y="5665045"/>
            <a:ext cx="3642300" cy="36405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773"/>
              <a:buFont typeface="Arial"/>
              <a:buNone/>
            </a:pPr>
            <a:r>
              <a:t/>
            </a:r>
            <a:endParaRPr b="0" i="0" sz="2773" u="none" cap="none" strike="noStrike">
              <a:solidFill>
                <a:srgbClr val="032D60"/>
              </a:solidFill>
              <a:latin typeface="Arial"/>
              <a:ea typeface="Arial"/>
              <a:cs typeface="Arial"/>
              <a:sym typeface="Arial"/>
            </a:endParaRPr>
          </a:p>
        </p:txBody>
      </p:sp>
      <p:sp>
        <p:nvSpPr>
          <p:cNvPr id="1305" name="Google Shape;1305;p113"/>
          <p:cNvSpPr/>
          <p:nvPr/>
        </p:nvSpPr>
        <p:spPr>
          <a:xfrm rot="-7200181">
            <a:off x="9001201" y="5664741"/>
            <a:ext cx="3642267" cy="3642267"/>
          </a:xfrm>
          <a:prstGeom prst="arc">
            <a:avLst>
              <a:gd fmla="val 1803003" name="adj1"/>
              <a:gd fmla="val 19024524" name="adj2"/>
            </a:avLst>
          </a:prstGeom>
          <a:noFill/>
          <a:ln cap="rnd" cmpd="sng" w="152400">
            <a:solidFill>
              <a:schemeClr val="dk2"/>
            </a:solidFill>
            <a:prstDash val="solid"/>
            <a:round/>
            <a:headEnd len="sm" w="sm" type="none"/>
            <a:tailEnd len="sm" w="sm" type="none"/>
          </a:ln>
        </p:spPr>
        <p:txBody>
          <a:bodyPr anchorCtr="0" anchor="ctr" bIns="66700" lIns="66700" spcFirstLastPara="1" rIns="66700" wrap="square" tIns="66700">
            <a:noAutofit/>
          </a:bodyPr>
          <a:lstStyle/>
          <a:p>
            <a:pPr indent="0" lvl="0" marL="0" rtl="0" algn="ctr">
              <a:spcBef>
                <a:spcPts val="0"/>
              </a:spcBef>
              <a:spcAft>
                <a:spcPts val="0"/>
              </a:spcAft>
              <a:buNone/>
            </a:pPr>
            <a:r>
              <a:t/>
            </a:r>
            <a:endParaRPr sz="1021">
              <a:latin typeface="Salesforce Sans"/>
              <a:ea typeface="Salesforce Sans"/>
              <a:cs typeface="Salesforce Sans"/>
              <a:sym typeface="Salesforce Sans"/>
            </a:endParaRPr>
          </a:p>
        </p:txBody>
      </p:sp>
      <p:sp>
        <p:nvSpPr>
          <p:cNvPr id="1306" name="Google Shape;1306;p113"/>
          <p:cNvSpPr txBox="1"/>
          <p:nvPr>
            <p:ph type="title"/>
          </p:nvPr>
        </p:nvSpPr>
        <p:spPr>
          <a:xfrm>
            <a:off x="857250" y="1788500"/>
            <a:ext cx="4286400" cy="74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Stat callouts</a:t>
            </a:r>
            <a:endParaRPr/>
          </a:p>
        </p:txBody>
      </p:sp>
      <p:sp>
        <p:nvSpPr>
          <p:cNvPr id="1307" name="Google Shape;1307;p113"/>
          <p:cNvSpPr/>
          <p:nvPr/>
        </p:nvSpPr>
        <p:spPr>
          <a:xfrm>
            <a:off x="13018482" y="702940"/>
            <a:ext cx="3642900" cy="3643500"/>
          </a:xfrm>
          <a:prstGeom prst="ellipse">
            <a:avLst/>
          </a:prstGeom>
          <a:solidFill>
            <a:srgbClr val="FFFFFF"/>
          </a:solidFill>
          <a:ln>
            <a:noFill/>
          </a:ln>
          <a:effectLst>
            <a:outerShdw blurRad="357188" rotWithShape="0" dir="4500000" dist="95250">
              <a:srgbClr val="066AFE">
                <a:alpha val="15000"/>
              </a:srgbClr>
            </a:outerShdw>
          </a:effectLst>
        </p:spPr>
        <p:txBody>
          <a:bodyPr anchorCtr="0" anchor="ctr" bIns="136275" lIns="136275" spcFirstLastPara="1" rIns="136275" wrap="square" tIns="136275">
            <a:noAutofit/>
          </a:bodyPr>
          <a:lstStyle/>
          <a:p>
            <a:pPr indent="0" lvl="0" marL="0" marR="0" rtl="0" algn="ctr">
              <a:lnSpc>
                <a:spcPct val="90000"/>
              </a:lnSpc>
              <a:spcBef>
                <a:spcPts val="0"/>
              </a:spcBef>
              <a:spcAft>
                <a:spcPts val="0"/>
              </a:spcAft>
              <a:buClr>
                <a:srgbClr val="003366"/>
              </a:buClr>
              <a:buSzPts val="1800"/>
              <a:buFont typeface="Salesforce Sans"/>
              <a:buNone/>
            </a:pPr>
            <a:r>
              <a:t/>
            </a:r>
            <a:endParaRPr sz="1700">
              <a:solidFill>
                <a:schemeClr val="dk1"/>
              </a:solidFill>
              <a:latin typeface="Salesforce Sans"/>
              <a:ea typeface="Salesforce Sans"/>
              <a:cs typeface="Salesforce Sans"/>
              <a:sym typeface="Salesforce Sans"/>
            </a:endParaRPr>
          </a:p>
        </p:txBody>
      </p:sp>
      <p:sp>
        <p:nvSpPr>
          <p:cNvPr id="1308" name="Google Shape;1308;p113"/>
          <p:cNvSpPr/>
          <p:nvPr/>
        </p:nvSpPr>
        <p:spPr>
          <a:xfrm>
            <a:off x="8146236" y="972279"/>
            <a:ext cx="2803800" cy="28029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135"/>
              <a:buFont typeface="Arial"/>
              <a:buNone/>
            </a:pPr>
            <a:r>
              <a:t/>
            </a:r>
            <a:endParaRPr b="0" i="0" sz="2135" u="none" cap="none" strike="noStrike">
              <a:solidFill>
                <a:srgbClr val="032D60"/>
              </a:solidFill>
              <a:latin typeface="Arial"/>
              <a:ea typeface="Arial"/>
              <a:cs typeface="Arial"/>
              <a:sym typeface="Arial"/>
            </a:endParaRPr>
          </a:p>
        </p:txBody>
      </p:sp>
      <p:sp>
        <p:nvSpPr>
          <p:cNvPr id="1309" name="Google Shape;1309;p113"/>
          <p:cNvSpPr/>
          <p:nvPr/>
        </p:nvSpPr>
        <p:spPr>
          <a:xfrm>
            <a:off x="8146174" y="971937"/>
            <a:ext cx="2803800" cy="2803800"/>
          </a:xfrm>
          <a:prstGeom prst="arc">
            <a:avLst>
              <a:gd fmla="val 16200000" name="adj1"/>
              <a:gd fmla="val 12096562" name="adj2"/>
            </a:avLst>
          </a:prstGeom>
          <a:noFill/>
          <a:ln cap="rnd" cmpd="sng" w="152400">
            <a:solidFill>
              <a:srgbClr val="066AFE"/>
            </a:solidFill>
            <a:prstDash val="solid"/>
            <a:round/>
            <a:headEnd len="sm" w="sm" type="none"/>
            <a:tailEnd len="sm" w="sm" type="none"/>
          </a:ln>
        </p:spPr>
        <p:txBody>
          <a:bodyPr anchorCtr="0" anchor="ctr" bIns="51350" lIns="51350" spcFirstLastPara="1" rIns="51350" wrap="square" tIns="51350">
            <a:noAutofit/>
          </a:bodyPr>
          <a:lstStyle/>
          <a:p>
            <a:pPr indent="0" lvl="0" marL="0" rtl="0" algn="ctr">
              <a:spcBef>
                <a:spcPts val="0"/>
              </a:spcBef>
              <a:spcAft>
                <a:spcPts val="0"/>
              </a:spcAft>
              <a:buNone/>
            </a:pPr>
            <a:r>
              <a:t/>
            </a:r>
            <a:endParaRPr sz="786">
              <a:latin typeface="Salesforce Sans"/>
              <a:ea typeface="Salesforce Sans"/>
              <a:cs typeface="Salesforce Sans"/>
              <a:sym typeface="Salesforce Sans"/>
            </a:endParaRPr>
          </a:p>
        </p:txBody>
      </p:sp>
      <p:sp>
        <p:nvSpPr>
          <p:cNvPr id="1310" name="Google Shape;1310;p113"/>
          <p:cNvSpPr txBox="1"/>
          <p:nvPr/>
        </p:nvSpPr>
        <p:spPr>
          <a:xfrm>
            <a:off x="8450984" y="1933939"/>
            <a:ext cx="2193900" cy="10041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7247">
                <a:solidFill>
                  <a:schemeClr val="dk2"/>
                </a:solidFill>
                <a:latin typeface="Avant Garde Demi SFDC"/>
                <a:ea typeface="Avant Garde Demi SFDC"/>
                <a:cs typeface="Avant Garde Demi SFDC"/>
                <a:sym typeface="Avant Garde Demi SFDC"/>
              </a:rPr>
              <a:t>79%</a:t>
            </a:r>
            <a:endParaRPr sz="7247">
              <a:solidFill>
                <a:schemeClr val="dk2"/>
              </a:solidFill>
              <a:latin typeface="Avant Garde Demi SFDC"/>
              <a:ea typeface="Avant Garde Demi SFDC"/>
              <a:cs typeface="Avant Garde Demi SFDC"/>
              <a:sym typeface="Avant Garde Demi SFDC"/>
            </a:endParaRPr>
          </a:p>
        </p:txBody>
      </p:sp>
      <p:sp>
        <p:nvSpPr>
          <p:cNvPr id="1311" name="Google Shape;1311;p113"/>
          <p:cNvSpPr/>
          <p:nvPr/>
        </p:nvSpPr>
        <p:spPr>
          <a:xfrm>
            <a:off x="13278004" y="964719"/>
            <a:ext cx="3124200" cy="31230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79"/>
              <a:buFont typeface="Arial"/>
              <a:buNone/>
            </a:pPr>
            <a:r>
              <a:t/>
            </a:r>
            <a:endParaRPr b="0" i="0" sz="2378" u="none" cap="none" strike="noStrike">
              <a:solidFill>
                <a:srgbClr val="032D60"/>
              </a:solidFill>
              <a:latin typeface="Arial"/>
              <a:ea typeface="Arial"/>
              <a:cs typeface="Arial"/>
              <a:sym typeface="Arial"/>
            </a:endParaRPr>
          </a:p>
        </p:txBody>
      </p:sp>
      <p:sp>
        <p:nvSpPr>
          <p:cNvPr id="1312" name="Google Shape;1312;p113"/>
          <p:cNvSpPr/>
          <p:nvPr/>
        </p:nvSpPr>
        <p:spPr>
          <a:xfrm>
            <a:off x="13277934" y="964338"/>
            <a:ext cx="3124200" cy="3124200"/>
          </a:xfrm>
          <a:prstGeom prst="arc">
            <a:avLst>
              <a:gd fmla="val 16200000" name="adj1"/>
              <a:gd fmla="val 12096562" name="adj2"/>
            </a:avLst>
          </a:prstGeom>
          <a:noFill/>
          <a:ln cap="rnd" cmpd="sng" w="152400">
            <a:solidFill>
              <a:srgbClr val="066AFE"/>
            </a:solidFill>
            <a:prstDash val="solid"/>
            <a:round/>
            <a:headEnd len="sm" w="sm" type="none"/>
            <a:tailEnd len="sm" w="sm" type="none"/>
          </a:ln>
        </p:spPr>
        <p:txBody>
          <a:bodyPr anchorCtr="0" anchor="ctr" bIns="57225" lIns="57225" spcFirstLastPara="1" rIns="57225" wrap="square" tIns="57225">
            <a:noAutofit/>
          </a:bodyPr>
          <a:lstStyle/>
          <a:p>
            <a:pPr indent="0" lvl="0" marL="0" rtl="0" algn="ctr">
              <a:spcBef>
                <a:spcPts val="0"/>
              </a:spcBef>
              <a:spcAft>
                <a:spcPts val="0"/>
              </a:spcAft>
              <a:buNone/>
            </a:pPr>
            <a:r>
              <a:t/>
            </a:r>
            <a:endParaRPr sz="876">
              <a:latin typeface="Salesforce Sans"/>
              <a:ea typeface="Salesforce Sans"/>
              <a:cs typeface="Salesforce Sans"/>
              <a:sym typeface="Salesforce Sans"/>
            </a:endParaRPr>
          </a:p>
        </p:txBody>
      </p:sp>
      <p:sp>
        <p:nvSpPr>
          <p:cNvPr id="1313" name="Google Shape;1313;p113"/>
          <p:cNvSpPr txBox="1"/>
          <p:nvPr/>
        </p:nvSpPr>
        <p:spPr>
          <a:xfrm>
            <a:off x="13742908" y="1747672"/>
            <a:ext cx="2193900" cy="10041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7247">
                <a:solidFill>
                  <a:schemeClr val="dk2"/>
                </a:solidFill>
                <a:latin typeface="Avant Garde Demi SFDC"/>
                <a:ea typeface="Avant Garde Demi SFDC"/>
                <a:cs typeface="Avant Garde Demi SFDC"/>
                <a:sym typeface="Avant Garde Demi SFDC"/>
              </a:rPr>
              <a:t>79%</a:t>
            </a:r>
            <a:endParaRPr sz="7247">
              <a:solidFill>
                <a:schemeClr val="dk2"/>
              </a:solidFill>
              <a:latin typeface="Avant Garde Demi SFDC"/>
              <a:ea typeface="Avant Garde Demi SFDC"/>
              <a:cs typeface="Avant Garde Demi SFDC"/>
              <a:sym typeface="Avant Garde Demi SFDC"/>
            </a:endParaRPr>
          </a:p>
        </p:txBody>
      </p:sp>
      <p:sp>
        <p:nvSpPr>
          <p:cNvPr id="1314" name="Google Shape;1314;p113"/>
          <p:cNvSpPr/>
          <p:nvPr/>
        </p:nvSpPr>
        <p:spPr>
          <a:xfrm>
            <a:off x="9251472" y="5915095"/>
            <a:ext cx="3142200" cy="31407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93"/>
              <a:buFont typeface="Arial"/>
              <a:buNone/>
            </a:pPr>
            <a:r>
              <a:t/>
            </a:r>
            <a:endParaRPr b="0" i="0" sz="2392" u="none" cap="none" strike="noStrike">
              <a:solidFill>
                <a:srgbClr val="032D60"/>
              </a:solidFill>
              <a:latin typeface="Arial"/>
              <a:ea typeface="Arial"/>
              <a:cs typeface="Arial"/>
              <a:sym typeface="Arial"/>
            </a:endParaRPr>
          </a:p>
        </p:txBody>
      </p:sp>
      <p:sp>
        <p:nvSpPr>
          <p:cNvPr id="1315" name="Google Shape;1315;p113"/>
          <p:cNvSpPr/>
          <p:nvPr/>
        </p:nvSpPr>
        <p:spPr>
          <a:xfrm>
            <a:off x="9251402" y="5914712"/>
            <a:ext cx="3142200" cy="3142200"/>
          </a:xfrm>
          <a:prstGeom prst="arc">
            <a:avLst>
              <a:gd fmla="val 16200000" name="adj1"/>
              <a:gd fmla="val 5472619" name="adj2"/>
            </a:avLst>
          </a:prstGeom>
          <a:noFill/>
          <a:ln cap="rnd" cmpd="sng" w="152400">
            <a:solidFill>
              <a:schemeClr val="lt2"/>
            </a:solidFill>
            <a:prstDash val="solid"/>
            <a:round/>
            <a:headEnd len="sm" w="sm" type="none"/>
            <a:tailEnd len="sm" w="sm" type="none"/>
          </a:ln>
        </p:spPr>
        <p:txBody>
          <a:bodyPr anchorCtr="0" anchor="ctr" bIns="57550" lIns="57550" spcFirstLastPara="1" rIns="57550" wrap="square" tIns="57550">
            <a:noAutofit/>
          </a:bodyPr>
          <a:lstStyle/>
          <a:p>
            <a:pPr indent="0" lvl="0" marL="0" rtl="0" algn="ctr">
              <a:spcBef>
                <a:spcPts val="0"/>
              </a:spcBef>
              <a:spcAft>
                <a:spcPts val="0"/>
              </a:spcAft>
              <a:buNone/>
            </a:pPr>
            <a:r>
              <a:t/>
            </a:r>
            <a:endParaRPr sz="881">
              <a:latin typeface="Salesforce Sans"/>
              <a:ea typeface="Salesforce Sans"/>
              <a:cs typeface="Salesforce Sans"/>
              <a:sym typeface="Salesforce Sans"/>
            </a:endParaRPr>
          </a:p>
        </p:txBody>
      </p:sp>
      <p:sp>
        <p:nvSpPr>
          <p:cNvPr id="1316" name="Google Shape;1316;p113"/>
          <p:cNvSpPr txBox="1"/>
          <p:nvPr/>
        </p:nvSpPr>
        <p:spPr>
          <a:xfrm>
            <a:off x="9725309" y="6655950"/>
            <a:ext cx="2193900" cy="10041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7247">
                <a:solidFill>
                  <a:srgbClr val="066AFE"/>
                </a:solidFill>
                <a:latin typeface="Avant Garde Demi SFDC"/>
                <a:ea typeface="Avant Garde Demi SFDC"/>
                <a:cs typeface="Avant Garde Demi SFDC"/>
                <a:sym typeface="Avant Garde Demi SFDC"/>
              </a:rPr>
              <a:t>79%</a:t>
            </a:r>
            <a:endParaRPr sz="7247">
              <a:solidFill>
                <a:srgbClr val="066AFE"/>
              </a:solidFill>
              <a:latin typeface="Avant Garde Demi SFDC"/>
              <a:ea typeface="Avant Garde Demi SFDC"/>
              <a:cs typeface="Avant Garde Demi SFDC"/>
              <a:sym typeface="Avant Garde Demi SFDC"/>
            </a:endParaRPr>
          </a:p>
        </p:txBody>
      </p:sp>
      <p:sp>
        <p:nvSpPr>
          <p:cNvPr id="1317" name="Google Shape;1317;p113"/>
          <p:cNvSpPr txBox="1"/>
          <p:nvPr/>
        </p:nvSpPr>
        <p:spPr>
          <a:xfrm>
            <a:off x="13628900" y="2771141"/>
            <a:ext cx="2421900" cy="4986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1800">
                <a:solidFill>
                  <a:schemeClr val="dk1"/>
                </a:solidFill>
                <a:latin typeface="Avant Garde Demi SFDC"/>
                <a:ea typeface="Avant Garde Demi SFDC"/>
                <a:cs typeface="Avant Garde Demi SFDC"/>
                <a:sym typeface="Avant Garde Demi SFDC"/>
              </a:rPr>
              <a:t>Stat description content goes here</a:t>
            </a:r>
            <a:endParaRPr sz="1800">
              <a:solidFill>
                <a:schemeClr val="dk1"/>
              </a:solidFill>
              <a:latin typeface="Avant Garde Demi SFDC"/>
              <a:ea typeface="Avant Garde Demi SFDC"/>
              <a:cs typeface="Avant Garde Demi SFDC"/>
              <a:sym typeface="Avant Garde Demi SFDC"/>
            </a:endParaRPr>
          </a:p>
        </p:txBody>
      </p:sp>
      <p:sp>
        <p:nvSpPr>
          <p:cNvPr id="1318" name="Google Shape;1318;p113"/>
          <p:cNvSpPr txBox="1"/>
          <p:nvPr/>
        </p:nvSpPr>
        <p:spPr>
          <a:xfrm>
            <a:off x="8336975" y="4129720"/>
            <a:ext cx="2421900" cy="4986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1800">
                <a:solidFill>
                  <a:schemeClr val="dk1"/>
                </a:solidFill>
                <a:latin typeface="Avant Garde Demi SFDC"/>
                <a:ea typeface="Avant Garde Demi SFDC"/>
                <a:cs typeface="Avant Garde Demi SFDC"/>
                <a:sym typeface="Avant Garde Demi SFDC"/>
              </a:rPr>
              <a:t>Stat description content goes here</a:t>
            </a:r>
            <a:endParaRPr sz="1800">
              <a:solidFill>
                <a:schemeClr val="dk1"/>
              </a:solidFill>
              <a:latin typeface="Avant Garde Demi SFDC"/>
              <a:ea typeface="Avant Garde Demi SFDC"/>
              <a:cs typeface="Avant Garde Demi SFDC"/>
              <a:sym typeface="Avant Garde Demi SFDC"/>
            </a:endParaRPr>
          </a:p>
        </p:txBody>
      </p:sp>
      <p:sp>
        <p:nvSpPr>
          <p:cNvPr id="1319" name="Google Shape;1319;p113"/>
          <p:cNvSpPr txBox="1"/>
          <p:nvPr/>
        </p:nvSpPr>
        <p:spPr>
          <a:xfrm>
            <a:off x="9611300" y="7679418"/>
            <a:ext cx="2421900" cy="4986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1800">
                <a:solidFill>
                  <a:schemeClr val="dk1"/>
                </a:solidFill>
                <a:latin typeface="Avant Garde Demi SFDC"/>
                <a:ea typeface="Avant Garde Demi SFDC"/>
                <a:cs typeface="Avant Garde Demi SFDC"/>
                <a:sym typeface="Avant Garde Demi SFDC"/>
              </a:rPr>
              <a:t>Stat description content goes here</a:t>
            </a:r>
            <a:endParaRPr sz="1800">
              <a:solidFill>
                <a:schemeClr val="dk1"/>
              </a:solidFill>
              <a:latin typeface="Avant Garde Demi SFDC"/>
              <a:ea typeface="Avant Garde Demi SFDC"/>
              <a:cs typeface="Avant Garde Demi SFDC"/>
              <a:sym typeface="Avant Garde Demi SFDC"/>
            </a:endParaRPr>
          </a:p>
        </p:txBody>
      </p:sp>
      <p:sp>
        <p:nvSpPr>
          <p:cNvPr id="1320" name="Google Shape;1320;p113"/>
          <p:cNvSpPr/>
          <p:nvPr/>
        </p:nvSpPr>
        <p:spPr>
          <a:xfrm>
            <a:off x="8859579" y="6679482"/>
            <a:ext cx="86100" cy="86100"/>
          </a:xfrm>
          <a:prstGeom prst="ellipse">
            <a:avLst/>
          </a:prstGeom>
          <a:solidFill>
            <a:srgbClr val="FFFFFF"/>
          </a:solidFill>
          <a:ln>
            <a:noFill/>
          </a:ln>
        </p:spPr>
        <p:txBody>
          <a:bodyPr anchorCtr="0" anchor="ctr" bIns="93250" lIns="93250" spcFirstLastPara="1" rIns="93250" wrap="square" tIns="93250">
            <a:noAutofit/>
          </a:bodyPr>
          <a:lstStyle/>
          <a:p>
            <a:pPr indent="0" lvl="0" marL="0" rtl="0" algn="ctr">
              <a:spcBef>
                <a:spcPts val="0"/>
              </a:spcBef>
              <a:spcAft>
                <a:spcPts val="0"/>
              </a:spcAft>
              <a:buNone/>
            </a:pPr>
            <a:r>
              <a:t/>
            </a:r>
            <a:endParaRPr sz="1427">
              <a:latin typeface="Salesforce Sans"/>
              <a:ea typeface="Salesforce Sans"/>
              <a:cs typeface="Salesforce Sans"/>
              <a:sym typeface="Salesforce Sans"/>
            </a:endParaRPr>
          </a:p>
        </p:txBody>
      </p:sp>
      <p:sp>
        <p:nvSpPr>
          <p:cNvPr id="1321" name="Google Shape;1321;p113"/>
          <p:cNvSpPr/>
          <p:nvPr/>
        </p:nvSpPr>
        <p:spPr>
          <a:xfrm>
            <a:off x="13459375" y="7024175"/>
            <a:ext cx="274800" cy="2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322" name="Google Shape;1322;p113"/>
          <p:cNvSpPr txBox="1"/>
          <p:nvPr/>
        </p:nvSpPr>
        <p:spPr>
          <a:xfrm>
            <a:off x="13845100" y="6995375"/>
            <a:ext cx="611100" cy="33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800">
                <a:solidFill>
                  <a:schemeClr val="dk2"/>
                </a:solidFill>
                <a:latin typeface="Avant Garde Demi SFDC"/>
                <a:ea typeface="Avant Garde Demi SFDC"/>
                <a:cs typeface="Avant Garde Demi SFDC"/>
                <a:sym typeface="Avant Garde Demi SFDC"/>
              </a:rPr>
              <a:t>65%</a:t>
            </a:r>
            <a:endParaRPr sz="1800">
              <a:solidFill>
                <a:schemeClr val="dk2"/>
              </a:solidFill>
              <a:latin typeface="Avant Garde Demi SFDC"/>
              <a:ea typeface="Avant Garde Demi SFDC"/>
              <a:cs typeface="Avant Garde Demi SFDC"/>
              <a:sym typeface="Avant Garde Demi SFDC"/>
            </a:endParaRPr>
          </a:p>
        </p:txBody>
      </p:sp>
      <p:sp>
        <p:nvSpPr>
          <p:cNvPr id="1323" name="Google Shape;1323;p113"/>
          <p:cNvSpPr/>
          <p:nvPr/>
        </p:nvSpPr>
        <p:spPr>
          <a:xfrm>
            <a:off x="13459375" y="7455120"/>
            <a:ext cx="274800" cy="274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324" name="Google Shape;1324;p113"/>
          <p:cNvSpPr txBox="1"/>
          <p:nvPr/>
        </p:nvSpPr>
        <p:spPr>
          <a:xfrm>
            <a:off x="13845100" y="7455123"/>
            <a:ext cx="611100" cy="33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800">
                <a:solidFill>
                  <a:schemeClr val="lt2"/>
                </a:solidFill>
                <a:latin typeface="Avant Garde Demi SFDC"/>
                <a:ea typeface="Avant Garde Demi SFDC"/>
                <a:cs typeface="Avant Garde Demi SFDC"/>
                <a:sym typeface="Avant Garde Demi SFDC"/>
              </a:rPr>
              <a:t>50%</a:t>
            </a:r>
            <a:endParaRPr sz="1800">
              <a:solidFill>
                <a:schemeClr val="lt2"/>
              </a:solidFill>
              <a:latin typeface="Avant Garde Demi SFDC"/>
              <a:ea typeface="Avant Garde Demi SFDC"/>
              <a:cs typeface="Avant Garde Demi SFDC"/>
              <a:sym typeface="Avant Garde Demi SFDC"/>
            </a:endParaRPr>
          </a:p>
        </p:txBody>
      </p:sp>
      <p:sp>
        <p:nvSpPr>
          <p:cNvPr id="1325" name="Google Shape;1325;p113"/>
          <p:cNvSpPr txBox="1"/>
          <p:nvPr/>
        </p:nvSpPr>
        <p:spPr>
          <a:xfrm>
            <a:off x="14456125" y="6995375"/>
            <a:ext cx="2803800" cy="33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800">
                <a:solidFill>
                  <a:schemeClr val="dk1"/>
                </a:solidFill>
                <a:latin typeface="Salesforce Sans"/>
                <a:ea typeface="Salesforce Sans"/>
                <a:cs typeface="Salesforce Sans"/>
                <a:sym typeface="Salesforce Sans"/>
              </a:rPr>
              <a:t>Stat description</a:t>
            </a:r>
            <a:endParaRPr sz="1800">
              <a:solidFill>
                <a:schemeClr val="dk1"/>
              </a:solidFill>
              <a:latin typeface="Salesforce Sans"/>
              <a:ea typeface="Salesforce Sans"/>
              <a:cs typeface="Salesforce Sans"/>
              <a:sym typeface="Salesforce Sans"/>
            </a:endParaRPr>
          </a:p>
        </p:txBody>
      </p:sp>
      <p:sp>
        <p:nvSpPr>
          <p:cNvPr id="1326" name="Google Shape;1326;p113"/>
          <p:cNvSpPr txBox="1"/>
          <p:nvPr/>
        </p:nvSpPr>
        <p:spPr>
          <a:xfrm>
            <a:off x="14456125" y="7455124"/>
            <a:ext cx="2803800" cy="33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1800">
                <a:solidFill>
                  <a:schemeClr val="dk1"/>
                </a:solidFill>
                <a:latin typeface="Salesforce Sans"/>
                <a:ea typeface="Salesforce Sans"/>
                <a:cs typeface="Salesforce Sans"/>
                <a:sym typeface="Salesforce Sans"/>
              </a:rPr>
              <a:t>Stat description</a:t>
            </a:r>
            <a:endParaRPr sz="1800">
              <a:solidFill>
                <a:schemeClr val="dk1"/>
              </a:solidFill>
              <a:latin typeface="Salesforce Sans"/>
              <a:ea typeface="Salesforce Sans"/>
              <a:cs typeface="Salesforce Sans"/>
              <a:sym typeface="Salesforce Sans"/>
            </a:endParaRPr>
          </a:p>
        </p:txBody>
      </p:sp>
      <p:sp>
        <p:nvSpPr>
          <p:cNvPr id="1327" name="Google Shape;1327;p113"/>
          <p:cNvSpPr txBox="1"/>
          <p:nvPr/>
        </p:nvSpPr>
        <p:spPr>
          <a:xfrm>
            <a:off x="857250" y="2948075"/>
            <a:ext cx="4286400" cy="1576200"/>
          </a:xfrm>
          <a:prstGeom prst="rect">
            <a:avLst/>
          </a:prstGeom>
          <a:noFill/>
          <a:ln>
            <a:noFill/>
          </a:ln>
        </p:spPr>
        <p:txBody>
          <a:bodyPr anchorCtr="0" anchor="t" bIns="0" lIns="0" spcFirstLastPara="1" rIns="0" wrap="square" tIns="0">
            <a:spAutoFit/>
          </a:bodyPr>
          <a:lstStyle/>
          <a:p>
            <a:pPr indent="0" lvl="0" marL="0" rtl="0" algn="l">
              <a:lnSpc>
                <a:spcPct val="103000"/>
              </a:lnSpc>
              <a:spcBef>
                <a:spcPts val="0"/>
              </a:spcBef>
              <a:spcAft>
                <a:spcPts val="0"/>
              </a:spcAft>
              <a:buNone/>
            </a:pPr>
            <a:r>
              <a:rPr lang="en" sz="2000">
                <a:solidFill>
                  <a:schemeClr val="dk1"/>
                </a:solidFill>
                <a:latin typeface="Salesforce Sans"/>
                <a:ea typeface="Salesforce Sans"/>
                <a:cs typeface="Salesforce Sans"/>
                <a:sym typeface="Salesforce Sans"/>
              </a:rPr>
              <a:t>Monochromatic radial callouts  using a single color family. </a:t>
            </a:r>
            <a:endParaRPr sz="2000">
              <a:solidFill>
                <a:schemeClr val="dk1"/>
              </a:solidFill>
              <a:latin typeface="Salesforce Sans"/>
              <a:ea typeface="Salesforce Sans"/>
              <a:cs typeface="Salesforce Sans"/>
              <a:sym typeface="Salesforce Sans"/>
            </a:endParaRPr>
          </a:p>
          <a:p>
            <a:pPr indent="0" lvl="0" marL="0" rtl="0" algn="l">
              <a:lnSpc>
                <a:spcPct val="103000"/>
              </a:lnSpc>
              <a:spcBef>
                <a:spcPts val="0"/>
              </a:spcBef>
              <a:spcAft>
                <a:spcPts val="0"/>
              </a:spcAft>
              <a:buNone/>
            </a:pPr>
            <a:r>
              <a:t/>
            </a:r>
            <a:endParaRPr sz="2000">
              <a:solidFill>
                <a:schemeClr val="dk1"/>
              </a:solidFill>
              <a:latin typeface="Salesforce Sans"/>
              <a:ea typeface="Salesforce Sans"/>
              <a:cs typeface="Salesforce Sans"/>
              <a:sym typeface="Salesforce Sans"/>
            </a:endParaRPr>
          </a:p>
          <a:p>
            <a:pPr indent="0" lvl="0" marL="0" rtl="0" algn="l">
              <a:lnSpc>
                <a:spcPct val="103000"/>
              </a:lnSpc>
              <a:spcBef>
                <a:spcPts val="0"/>
              </a:spcBef>
              <a:spcAft>
                <a:spcPts val="0"/>
              </a:spcAft>
              <a:buNone/>
            </a:pPr>
            <a:r>
              <a:rPr lang="en" sz="2000">
                <a:solidFill>
                  <a:schemeClr val="dk1"/>
                </a:solidFill>
                <a:latin typeface="Salesforce Sans"/>
                <a:ea typeface="Salesforce Sans"/>
                <a:cs typeface="Salesforce Sans"/>
                <a:sym typeface="Salesforce Sans"/>
              </a:rPr>
              <a:t>The border weight of the radial lines should always be used at 16 px.</a:t>
            </a:r>
            <a:endParaRPr sz="2000">
              <a:solidFill>
                <a:schemeClr val="dk1"/>
              </a:solidFill>
              <a:latin typeface="Salesforce Sans"/>
              <a:ea typeface="Salesforce Sans"/>
              <a:cs typeface="Salesforce Sans"/>
              <a:sym typeface="Salesforce Sans"/>
            </a:endParaRPr>
          </a:p>
        </p:txBody>
      </p:sp>
      <p:sp>
        <p:nvSpPr>
          <p:cNvPr id="1328" name="Google Shape;1328;p113"/>
          <p:cNvSpPr/>
          <p:nvPr/>
        </p:nvSpPr>
        <p:spPr>
          <a:xfrm>
            <a:off x="10779195" y="9010181"/>
            <a:ext cx="86100" cy="86100"/>
          </a:xfrm>
          <a:prstGeom prst="ellipse">
            <a:avLst/>
          </a:prstGeom>
          <a:solidFill>
            <a:srgbClr val="FFFFFF"/>
          </a:solidFill>
          <a:ln>
            <a:noFill/>
          </a:ln>
        </p:spPr>
        <p:txBody>
          <a:bodyPr anchorCtr="0" anchor="ctr" bIns="93250" lIns="93250" spcFirstLastPara="1" rIns="93250" wrap="square" tIns="93250">
            <a:noAutofit/>
          </a:bodyPr>
          <a:lstStyle/>
          <a:p>
            <a:pPr indent="0" lvl="0" marL="0" rtl="0" algn="ctr">
              <a:spcBef>
                <a:spcPts val="0"/>
              </a:spcBef>
              <a:spcAft>
                <a:spcPts val="0"/>
              </a:spcAft>
              <a:buNone/>
            </a:pPr>
            <a:r>
              <a:t/>
            </a:r>
            <a:endParaRPr sz="1427">
              <a:latin typeface="Salesforce Sans"/>
              <a:ea typeface="Salesforce Sans"/>
              <a:cs typeface="Salesforce Sans"/>
              <a:sym typeface="Salesforce Sans"/>
            </a:endParaRPr>
          </a:p>
        </p:txBody>
      </p:sp>
      <p:sp>
        <p:nvSpPr>
          <p:cNvPr id="1329" name="Google Shape;1329;p113"/>
          <p:cNvSpPr/>
          <p:nvPr/>
        </p:nvSpPr>
        <p:spPr>
          <a:xfrm>
            <a:off x="9037417" y="6909284"/>
            <a:ext cx="86100" cy="86100"/>
          </a:xfrm>
          <a:prstGeom prst="ellipse">
            <a:avLst/>
          </a:prstGeom>
          <a:solidFill>
            <a:srgbClr val="FFFFFF"/>
          </a:solidFill>
          <a:ln>
            <a:noFill/>
          </a:ln>
        </p:spPr>
        <p:txBody>
          <a:bodyPr anchorCtr="0" anchor="ctr" bIns="93250" lIns="93250" spcFirstLastPara="1" rIns="93250" wrap="square" tIns="93250">
            <a:noAutofit/>
          </a:bodyPr>
          <a:lstStyle/>
          <a:p>
            <a:pPr indent="0" lvl="0" marL="0" rtl="0" algn="ctr">
              <a:spcBef>
                <a:spcPts val="0"/>
              </a:spcBef>
              <a:spcAft>
                <a:spcPts val="0"/>
              </a:spcAft>
              <a:buNone/>
            </a:pPr>
            <a:r>
              <a:t/>
            </a:r>
            <a:endParaRPr sz="1427">
              <a:latin typeface="Salesforce Sans"/>
              <a:ea typeface="Salesforce Sans"/>
              <a:cs typeface="Salesforce Sans"/>
              <a:sym typeface="Salesforce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14"/>
          <p:cNvSpPr/>
          <p:nvPr/>
        </p:nvSpPr>
        <p:spPr>
          <a:xfrm>
            <a:off x="1656999" y="2346744"/>
            <a:ext cx="4989900" cy="4988700"/>
          </a:xfrm>
          <a:prstGeom prst="ellipse">
            <a:avLst/>
          </a:prstGeom>
          <a:noFill/>
          <a:ln cap="rnd" cmpd="sng" w="228600">
            <a:solidFill>
              <a:srgbClr val="1AB9FF">
                <a:alpha val="19610"/>
              </a:srgb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800"/>
              <a:buFont typeface="Arial"/>
              <a:buNone/>
            </a:pPr>
            <a:r>
              <a:t/>
            </a:r>
            <a:endParaRPr b="0" i="0" sz="3800" u="none" cap="none" strike="noStrike">
              <a:solidFill>
                <a:srgbClr val="032D60"/>
              </a:solidFill>
              <a:latin typeface="Arial"/>
              <a:ea typeface="Arial"/>
              <a:cs typeface="Arial"/>
              <a:sym typeface="Arial"/>
            </a:endParaRPr>
          </a:p>
        </p:txBody>
      </p:sp>
      <p:sp>
        <p:nvSpPr>
          <p:cNvPr id="1335" name="Google Shape;1335;p114"/>
          <p:cNvSpPr/>
          <p:nvPr/>
        </p:nvSpPr>
        <p:spPr>
          <a:xfrm>
            <a:off x="1656888" y="2346136"/>
            <a:ext cx="4989900" cy="4989900"/>
          </a:xfrm>
          <a:prstGeom prst="arc">
            <a:avLst>
              <a:gd fmla="val 16200000" name="adj1"/>
              <a:gd fmla="val 12096562" name="adj2"/>
            </a:avLst>
          </a:prstGeom>
          <a:noFill/>
          <a:ln cap="rnd" cmpd="sng" w="228600">
            <a:solidFill>
              <a:srgbClr val="066AF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336" name="Google Shape;1336;p114"/>
          <p:cNvSpPr txBox="1"/>
          <p:nvPr>
            <p:ph type="title"/>
          </p:nvPr>
        </p:nvSpPr>
        <p:spPr>
          <a:xfrm>
            <a:off x="8915400" y="2852738"/>
            <a:ext cx="7915200" cy="456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7000"/>
              <a:t>This is a </a:t>
            </a:r>
            <a:r>
              <a:rPr lang="en" sz="7000">
                <a:solidFill>
                  <a:srgbClr val="066AFE"/>
                </a:solidFill>
              </a:rPr>
              <a:t>big stat</a:t>
            </a:r>
            <a:r>
              <a:rPr lang="en" sz="7000"/>
              <a:t> slide with content right that sits on three or four lines.</a:t>
            </a:r>
            <a:endParaRPr/>
          </a:p>
        </p:txBody>
      </p:sp>
      <p:sp>
        <p:nvSpPr>
          <p:cNvPr id="1337" name="Google Shape;1337;p114"/>
          <p:cNvSpPr txBox="1"/>
          <p:nvPr/>
        </p:nvSpPr>
        <p:spPr>
          <a:xfrm>
            <a:off x="2199398" y="3947160"/>
            <a:ext cx="3905100" cy="2064000"/>
          </a:xfrm>
          <a:prstGeom prst="rect">
            <a:avLst/>
          </a:prstGeom>
          <a:noFill/>
          <a:ln>
            <a:noFill/>
          </a:ln>
        </p:spPr>
        <p:txBody>
          <a:bodyPr anchorCtr="0" anchor="t" bIns="137150" lIns="137150" spcFirstLastPara="1" rIns="137150" wrap="square" tIns="137150">
            <a:noAutofit/>
          </a:bodyPr>
          <a:lstStyle/>
          <a:p>
            <a:pPr indent="0" lvl="0" marL="0" rtl="0" algn="ctr">
              <a:lnSpc>
                <a:spcPct val="90000"/>
              </a:lnSpc>
              <a:spcBef>
                <a:spcPts val="0"/>
              </a:spcBef>
              <a:spcAft>
                <a:spcPts val="0"/>
              </a:spcAft>
              <a:buNone/>
            </a:pPr>
            <a:r>
              <a:rPr lang="en" sz="12900">
                <a:solidFill>
                  <a:schemeClr val="dk1"/>
                </a:solidFill>
                <a:latin typeface="Avant Garde Demi SFDC"/>
                <a:ea typeface="Avant Garde Demi SFDC"/>
                <a:cs typeface="Avant Garde Demi SFDC"/>
                <a:sym typeface="Avant Garde Demi SFDC"/>
              </a:rPr>
              <a:t>79</a:t>
            </a:r>
            <a:r>
              <a:rPr baseline="30000" lang="en" sz="12900">
                <a:solidFill>
                  <a:schemeClr val="dk1"/>
                </a:solidFill>
                <a:latin typeface="Avant Garde Demi SFDC"/>
                <a:ea typeface="Avant Garde Demi SFDC"/>
                <a:cs typeface="Avant Garde Demi SFDC"/>
                <a:sym typeface="Avant Garde Demi SFDC"/>
              </a:rPr>
              <a:t>%</a:t>
            </a:r>
            <a:endParaRPr baseline="30000" sz="12900">
              <a:solidFill>
                <a:schemeClr val="dk1"/>
              </a:solidFill>
              <a:latin typeface="Avant Garde Demi SFDC"/>
              <a:ea typeface="Avant Garde Demi SFDC"/>
              <a:cs typeface="Avant Garde Demi SFDC"/>
              <a:sym typeface="Avant Garde Demi SFDC"/>
            </a:endParaRPr>
          </a:p>
        </p:txBody>
      </p:sp>
      <p:sp>
        <p:nvSpPr>
          <p:cNvPr id="1338" name="Google Shape;1338;p114"/>
          <p:cNvSpPr txBox="1"/>
          <p:nvPr/>
        </p:nvSpPr>
        <p:spPr>
          <a:xfrm>
            <a:off x="857249" y="7905750"/>
            <a:ext cx="6588300" cy="1082100"/>
          </a:xfrm>
          <a:prstGeom prst="rect">
            <a:avLst/>
          </a:prstGeom>
          <a:noFill/>
          <a:ln>
            <a:noFill/>
          </a:ln>
        </p:spPr>
        <p:txBody>
          <a:bodyPr anchorCtr="0" anchor="t" bIns="137150" lIns="137150" spcFirstLastPara="1" rIns="137150" wrap="square" tIns="137150">
            <a:noAutofit/>
          </a:bodyPr>
          <a:lstStyle/>
          <a:p>
            <a:pPr indent="0" lvl="0" marL="0" rtl="0" algn="ctr">
              <a:lnSpc>
                <a:spcPct val="90000"/>
              </a:lnSpc>
              <a:spcBef>
                <a:spcPts val="0"/>
              </a:spcBef>
              <a:spcAft>
                <a:spcPts val="0"/>
              </a:spcAft>
              <a:buNone/>
            </a:pPr>
            <a:r>
              <a:rPr lang="en" sz="2700">
                <a:solidFill>
                  <a:schemeClr val="dk1"/>
                </a:solidFill>
                <a:latin typeface="Salesforce Sans"/>
                <a:ea typeface="Salesforce Sans"/>
                <a:cs typeface="Salesforce Sans"/>
                <a:sym typeface="Salesforce Sans"/>
              </a:rPr>
              <a:t>This space can be used for a large stat or to import a chart.</a:t>
            </a:r>
            <a:endParaRPr sz="2700">
              <a:solidFill>
                <a:schemeClr val="dk1"/>
              </a:solidFill>
              <a:latin typeface="Salesforce Sans"/>
              <a:ea typeface="Salesforce Sans"/>
              <a:cs typeface="Salesforce Sans"/>
              <a:sym typeface="Salesforc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15"/>
          <p:cNvSpPr/>
          <p:nvPr/>
        </p:nvSpPr>
        <p:spPr>
          <a:xfrm>
            <a:off x="12852275" y="2569914"/>
            <a:ext cx="3904800" cy="39036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973"/>
              <a:buFont typeface="Arial"/>
              <a:buNone/>
            </a:pPr>
            <a:r>
              <a:t/>
            </a:r>
            <a:endParaRPr b="0" i="0" sz="2973" u="none" cap="none" strike="noStrike">
              <a:solidFill>
                <a:srgbClr val="032D60"/>
              </a:solidFill>
              <a:latin typeface="Arial"/>
              <a:ea typeface="Arial"/>
              <a:cs typeface="Arial"/>
              <a:sym typeface="Arial"/>
            </a:endParaRPr>
          </a:p>
        </p:txBody>
      </p:sp>
      <p:sp>
        <p:nvSpPr>
          <p:cNvPr id="1344" name="Google Shape;1344;p115"/>
          <p:cNvSpPr/>
          <p:nvPr/>
        </p:nvSpPr>
        <p:spPr>
          <a:xfrm>
            <a:off x="12852187" y="2569464"/>
            <a:ext cx="3904800" cy="3904500"/>
          </a:xfrm>
          <a:prstGeom prst="arc">
            <a:avLst>
              <a:gd fmla="val 16200000" name="adj1"/>
              <a:gd fmla="val 5360284" name="adj2"/>
            </a:avLst>
          </a:prstGeom>
          <a:noFill/>
          <a:ln cap="rnd" cmpd="sng" w="152400">
            <a:solidFill>
              <a:srgbClr val="066AFE"/>
            </a:solidFill>
            <a:prstDash val="solid"/>
            <a:round/>
            <a:headEnd len="sm" w="sm" type="none"/>
            <a:tailEnd len="sm" w="sm" type="none"/>
          </a:ln>
        </p:spPr>
        <p:txBody>
          <a:bodyPr anchorCtr="0" anchor="ctr" bIns="71500" lIns="71500" spcFirstLastPara="1" rIns="71500" wrap="square" tIns="71500">
            <a:noAutofit/>
          </a:bodyPr>
          <a:lstStyle/>
          <a:p>
            <a:pPr indent="0" lvl="0" marL="0" rtl="0" algn="ctr">
              <a:spcBef>
                <a:spcPts val="0"/>
              </a:spcBef>
              <a:spcAft>
                <a:spcPts val="0"/>
              </a:spcAft>
              <a:buNone/>
            </a:pPr>
            <a:r>
              <a:t/>
            </a:r>
            <a:endParaRPr sz="1095">
              <a:latin typeface="Salesforce Sans"/>
              <a:ea typeface="Salesforce Sans"/>
              <a:cs typeface="Salesforce Sans"/>
              <a:sym typeface="Salesforce Sans"/>
            </a:endParaRPr>
          </a:p>
        </p:txBody>
      </p:sp>
      <p:sp>
        <p:nvSpPr>
          <p:cNvPr id="1345" name="Google Shape;1345;p115"/>
          <p:cNvSpPr/>
          <p:nvPr/>
        </p:nvSpPr>
        <p:spPr>
          <a:xfrm>
            <a:off x="7191475" y="2569914"/>
            <a:ext cx="3904800" cy="39036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973"/>
              <a:buFont typeface="Arial"/>
              <a:buNone/>
            </a:pPr>
            <a:r>
              <a:t/>
            </a:r>
            <a:endParaRPr b="0" i="0" sz="2973" u="none" cap="none" strike="noStrike">
              <a:solidFill>
                <a:srgbClr val="032D60"/>
              </a:solidFill>
              <a:latin typeface="Arial"/>
              <a:ea typeface="Arial"/>
              <a:cs typeface="Arial"/>
              <a:sym typeface="Arial"/>
            </a:endParaRPr>
          </a:p>
        </p:txBody>
      </p:sp>
      <p:sp>
        <p:nvSpPr>
          <p:cNvPr id="1346" name="Google Shape;1346;p115"/>
          <p:cNvSpPr/>
          <p:nvPr/>
        </p:nvSpPr>
        <p:spPr>
          <a:xfrm>
            <a:off x="7191387" y="2569464"/>
            <a:ext cx="3904800" cy="3904500"/>
          </a:xfrm>
          <a:prstGeom prst="arc">
            <a:avLst>
              <a:gd fmla="val 16200000" name="adj1"/>
              <a:gd fmla="val 8387991" name="adj2"/>
            </a:avLst>
          </a:prstGeom>
          <a:noFill/>
          <a:ln cap="rnd" cmpd="sng" w="152400">
            <a:solidFill>
              <a:srgbClr val="066AFE"/>
            </a:solidFill>
            <a:prstDash val="solid"/>
            <a:round/>
            <a:headEnd len="sm" w="sm" type="none"/>
            <a:tailEnd len="sm" w="sm" type="none"/>
          </a:ln>
        </p:spPr>
        <p:txBody>
          <a:bodyPr anchorCtr="0" anchor="ctr" bIns="71500" lIns="71500" spcFirstLastPara="1" rIns="71500" wrap="square" tIns="71500">
            <a:noAutofit/>
          </a:bodyPr>
          <a:lstStyle/>
          <a:p>
            <a:pPr indent="0" lvl="0" marL="0" rtl="0" algn="ctr">
              <a:spcBef>
                <a:spcPts val="0"/>
              </a:spcBef>
              <a:spcAft>
                <a:spcPts val="0"/>
              </a:spcAft>
              <a:buNone/>
            </a:pPr>
            <a:r>
              <a:t/>
            </a:r>
            <a:endParaRPr sz="1095">
              <a:latin typeface="Salesforce Sans"/>
              <a:ea typeface="Salesforce Sans"/>
              <a:cs typeface="Salesforce Sans"/>
              <a:sym typeface="Salesforce Sans"/>
            </a:endParaRPr>
          </a:p>
        </p:txBody>
      </p:sp>
      <p:sp>
        <p:nvSpPr>
          <p:cNvPr id="1347" name="Google Shape;1347;p115"/>
          <p:cNvSpPr/>
          <p:nvPr/>
        </p:nvSpPr>
        <p:spPr>
          <a:xfrm>
            <a:off x="1530687" y="2569914"/>
            <a:ext cx="3904800" cy="39036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973"/>
              <a:buFont typeface="Arial"/>
              <a:buNone/>
            </a:pPr>
            <a:r>
              <a:t/>
            </a:r>
            <a:endParaRPr b="0" i="0" sz="2973" u="none" cap="none" strike="noStrike">
              <a:solidFill>
                <a:srgbClr val="032D60"/>
              </a:solidFill>
              <a:latin typeface="Arial"/>
              <a:ea typeface="Arial"/>
              <a:cs typeface="Arial"/>
              <a:sym typeface="Arial"/>
            </a:endParaRPr>
          </a:p>
        </p:txBody>
      </p:sp>
      <p:sp>
        <p:nvSpPr>
          <p:cNvPr id="1348" name="Google Shape;1348;p115"/>
          <p:cNvSpPr/>
          <p:nvPr/>
        </p:nvSpPr>
        <p:spPr>
          <a:xfrm>
            <a:off x="1530600" y="2569464"/>
            <a:ext cx="3904800" cy="3904500"/>
          </a:xfrm>
          <a:prstGeom prst="arc">
            <a:avLst>
              <a:gd fmla="val 16200000" name="adj1"/>
              <a:gd fmla="val 12096562" name="adj2"/>
            </a:avLst>
          </a:prstGeom>
          <a:noFill/>
          <a:ln cap="rnd" cmpd="sng" w="152400">
            <a:solidFill>
              <a:srgbClr val="066AFE"/>
            </a:solidFill>
            <a:prstDash val="solid"/>
            <a:round/>
            <a:headEnd len="sm" w="sm" type="none"/>
            <a:tailEnd len="sm" w="sm" type="none"/>
          </a:ln>
        </p:spPr>
        <p:txBody>
          <a:bodyPr anchorCtr="0" anchor="ctr" bIns="71500" lIns="71500" spcFirstLastPara="1" rIns="71500" wrap="square" tIns="71500">
            <a:noAutofit/>
          </a:bodyPr>
          <a:lstStyle/>
          <a:p>
            <a:pPr indent="0" lvl="0" marL="0" rtl="0" algn="ctr">
              <a:spcBef>
                <a:spcPts val="0"/>
              </a:spcBef>
              <a:spcAft>
                <a:spcPts val="0"/>
              </a:spcAft>
              <a:buNone/>
            </a:pPr>
            <a:r>
              <a:t/>
            </a:r>
            <a:endParaRPr sz="1095">
              <a:latin typeface="Salesforce Sans"/>
              <a:ea typeface="Salesforce Sans"/>
              <a:cs typeface="Salesforce Sans"/>
              <a:sym typeface="Salesforce Sans"/>
            </a:endParaRPr>
          </a:p>
        </p:txBody>
      </p:sp>
      <p:sp>
        <p:nvSpPr>
          <p:cNvPr id="1349" name="Google Shape;1349;p115"/>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Three up: Photos with stat and radial</a:t>
            </a:r>
            <a:endParaRPr/>
          </a:p>
        </p:txBody>
      </p:sp>
      <p:sp>
        <p:nvSpPr>
          <p:cNvPr id="1350" name="Google Shape;1350;p115"/>
          <p:cNvSpPr txBox="1"/>
          <p:nvPr/>
        </p:nvSpPr>
        <p:spPr>
          <a:xfrm>
            <a:off x="1704728" y="70574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79%</a:t>
            </a:r>
            <a:endParaRPr sz="2400">
              <a:solidFill>
                <a:schemeClr val="dk2"/>
              </a:solidFill>
              <a:latin typeface="Salesforce Sans"/>
              <a:ea typeface="Salesforce Sans"/>
              <a:cs typeface="Salesforce Sans"/>
              <a:sym typeface="Salesforce Sans"/>
            </a:endParaRPr>
          </a:p>
        </p:txBody>
      </p:sp>
      <p:sp>
        <p:nvSpPr>
          <p:cNvPr id="1351" name="Google Shape;1351;p115"/>
          <p:cNvSpPr txBox="1"/>
          <p:nvPr/>
        </p:nvSpPr>
        <p:spPr>
          <a:xfrm>
            <a:off x="7449055" y="70574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65%</a:t>
            </a:r>
            <a:endParaRPr sz="2400">
              <a:solidFill>
                <a:schemeClr val="dk2"/>
              </a:solidFill>
              <a:latin typeface="Salesforce Sans"/>
              <a:ea typeface="Salesforce Sans"/>
              <a:cs typeface="Salesforce Sans"/>
              <a:sym typeface="Salesforce Sans"/>
            </a:endParaRPr>
          </a:p>
        </p:txBody>
      </p:sp>
      <p:sp>
        <p:nvSpPr>
          <p:cNvPr id="1352" name="Google Shape;1352;p115"/>
          <p:cNvSpPr txBox="1"/>
          <p:nvPr/>
        </p:nvSpPr>
        <p:spPr>
          <a:xfrm>
            <a:off x="13026419" y="70574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50%</a:t>
            </a:r>
            <a:endParaRPr sz="2400">
              <a:solidFill>
                <a:schemeClr val="dk2"/>
              </a:solidFill>
              <a:latin typeface="Salesforce Sans"/>
              <a:ea typeface="Salesforce Sans"/>
              <a:cs typeface="Salesforce Sans"/>
              <a:sym typeface="Salesforce Sans"/>
            </a:endParaRPr>
          </a:p>
        </p:txBody>
      </p:sp>
      <p:sp>
        <p:nvSpPr>
          <p:cNvPr id="1353" name="Google Shape;1353;p115"/>
          <p:cNvSpPr txBox="1"/>
          <p:nvPr/>
        </p:nvSpPr>
        <p:spPr>
          <a:xfrm>
            <a:off x="13193375" y="83278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354" name="Google Shape;1354;p115"/>
          <p:cNvSpPr txBox="1"/>
          <p:nvPr/>
        </p:nvSpPr>
        <p:spPr>
          <a:xfrm>
            <a:off x="7616000" y="83278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355" name="Google Shape;1355;p115"/>
          <p:cNvSpPr txBox="1"/>
          <p:nvPr/>
        </p:nvSpPr>
        <p:spPr>
          <a:xfrm>
            <a:off x="1871675" y="83278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356" name="Google Shape;1356;p115"/>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16"/>
          <p:cNvSpPr/>
          <p:nvPr/>
        </p:nvSpPr>
        <p:spPr>
          <a:xfrm>
            <a:off x="6932788" y="2306050"/>
            <a:ext cx="4422000" cy="4422900"/>
          </a:xfrm>
          <a:prstGeom prst="ellipse">
            <a:avLst/>
          </a:prstGeom>
          <a:solidFill>
            <a:srgbClr val="FFFFFF"/>
          </a:solidFill>
          <a:ln>
            <a:noFill/>
          </a:ln>
          <a:effectLst>
            <a:outerShdw blurRad="357188" rotWithShape="0" dir="4500000" dist="95250">
              <a:srgbClr val="066AFE">
                <a:alpha val="15000"/>
              </a:srgbClr>
            </a:outerShdw>
          </a:effectLst>
        </p:spPr>
        <p:txBody>
          <a:bodyPr anchorCtr="0" anchor="ctr" bIns="136275" lIns="136275" spcFirstLastPara="1" rIns="136275" wrap="square" tIns="136275">
            <a:noAutofit/>
          </a:bodyPr>
          <a:lstStyle/>
          <a:p>
            <a:pPr indent="0" lvl="0" marL="0" marR="0" rtl="0" algn="ctr">
              <a:lnSpc>
                <a:spcPct val="90000"/>
              </a:lnSpc>
              <a:spcBef>
                <a:spcPts val="0"/>
              </a:spcBef>
              <a:spcAft>
                <a:spcPts val="0"/>
              </a:spcAft>
              <a:buClr>
                <a:srgbClr val="003366"/>
              </a:buClr>
              <a:buSzPts val="1800"/>
              <a:buFont typeface="Salesforce Sans"/>
              <a:buNone/>
            </a:pPr>
            <a:r>
              <a:t/>
            </a:r>
            <a:endParaRPr sz="1700">
              <a:solidFill>
                <a:schemeClr val="dk1"/>
              </a:solidFill>
              <a:latin typeface="Salesforce Sans"/>
              <a:ea typeface="Salesforce Sans"/>
              <a:cs typeface="Salesforce Sans"/>
              <a:sym typeface="Salesforce Sans"/>
            </a:endParaRPr>
          </a:p>
        </p:txBody>
      </p:sp>
      <p:sp>
        <p:nvSpPr>
          <p:cNvPr id="1362" name="Google Shape;1362;p116"/>
          <p:cNvSpPr/>
          <p:nvPr/>
        </p:nvSpPr>
        <p:spPr>
          <a:xfrm>
            <a:off x="12593325" y="2306050"/>
            <a:ext cx="4422000" cy="4422900"/>
          </a:xfrm>
          <a:prstGeom prst="ellipse">
            <a:avLst/>
          </a:prstGeom>
          <a:solidFill>
            <a:srgbClr val="FFFFFF"/>
          </a:solidFill>
          <a:ln>
            <a:noFill/>
          </a:ln>
          <a:effectLst>
            <a:outerShdw blurRad="357188" rotWithShape="0" dir="4500000" dist="95250">
              <a:srgbClr val="066AFE">
                <a:alpha val="15000"/>
              </a:srgbClr>
            </a:outerShdw>
          </a:effectLst>
        </p:spPr>
        <p:txBody>
          <a:bodyPr anchorCtr="0" anchor="ctr" bIns="136275" lIns="136275" spcFirstLastPara="1" rIns="136275" wrap="square" tIns="136275">
            <a:noAutofit/>
          </a:bodyPr>
          <a:lstStyle/>
          <a:p>
            <a:pPr indent="0" lvl="0" marL="0" marR="0" rtl="0" algn="ctr">
              <a:lnSpc>
                <a:spcPct val="90000"/>
              </a:lnSpc>
              <a:spcBef>
                <a:spcPts val="0"/>
              </a:spcBef>
              <a:spcAft>
                <a:spcPts val="0"/>
              </a:spcAft>
              <a:buClr>
                <a:srgbClr val="003366"/>
              </a:buClr>
              <a:buSzPts val="1800"/>
              <a:buFont typeface="Salesforce Sans"/>
              <a:buNone/>
            </a:pPr>
            <a:r>
              <a:t/>
            </a:r>
            <a:endParaRPr sz="1700">
              <a:solidFill>
                <a:schemeClr val="dk1"/>
              </a:solidFill>
              <a:latin typeface="Salesforce Sans"/>
              <a:ea typeface="Salesforce Sans"/>
              <a:cs typeface="Salesforce Sans"/>
              <a:sym typeface="Salesforce Sans"/>
            </a:endParaRPr>
          </a:p>
        </p:txBody>
      </p:sp>
      <p:sp>
        <p:nvSpPr>
          <p:cNvPr id="1363" name="Google Shape;1363;p116"/>
          <p:cNvSpPr/>
          <p:nvPr/>
        </p:nvSpPr>
        <p:spPr>
          <a:xfrm>
            <a:off x="1272250" y="2306050"/>
            <a:ext cx="4422000" cy="4422900"/>
          </a:xfrm>
          <a:prstGeom prst="ellipse">
            <a:avLst/>
          </a:prstGeom>
          <a:solidFill>
            <a:srgbClr val="FFFFFF"/>
          </a:solidFill>
          <a:ln>
            <a:noFill/>
          </a:ln>
          <a:effectLst>
            <a:outerShdw blurRad="357188" rotWithShape="0" dir="4500000" dist="95250">
              <a:srgbClr val="066AFE">
                <a:alpha val="15000"/>
              </a:srgbClr>
            </a:outerShdw>
          </a:effectLst>
        </p:spPr>
        <p:txBody>
          <a:bodyPr anchorCtr="0" anchor="ctr" bIns="136275" lIns="136275" spcFirstLastPara="1" rIns="136275" wrap="square" tIns="136275">
            <a:noAutofit/>
          </a:bodyPr>
          <a:lstStyle/>
          <a:p>
            <a:pPr indent="0" lvl="0" marL="0" marR="0" rtl="0" algn="ctr">
              <a:lnSpc>
                <a:spcPct val="90000"/>
              </a:lnSpc>
              <a:spcBef>
                <a:spcPts val="0"/>
              </a:spcBef>
              <a:spcAft>
                <a:spcPts val="0"/>
              </a:spcAft>
              <a:buClr>
                <a:srgbClr val="003366"/>
              </a:buClr>
              <a:buSzPts val="1800"/>
              <a:buFont typeface="Salesforce Sans"/>
              <a:buNone/>
            </a:pPr>
            <a:r>
              <a:t/>
            </a:r>
            <a:endParaRPr sz="1700">
              <a:solidFill>
                <a:schemeClr val="dk1"/>
              </a:solidFill>
              <a:latin typeface="Salesforce Sans"/>
              <a:ea typeface="Salesforce Sans"/>
              <a:cs typeface="Salesforce Sans"/>
              <a:sym typeface="Salesforce Sans"/>
            </a:endParaRPr>
          </a:p>
        </p:txBody>
      </p:sp>
      <p:sp>
        <p:nvSpPr>
          <p:cNvPr id="1364" name="Google Shape;1364;p116"/>
          <p:cNvSpPr/>
          <p:nvPr/>
        </p:nvSpPr>
        <p:spPr>
          <a:xfrm>
            <a:off x="12851925" y="2565700"/>
            <a:ext cx="3904800" cy="39036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973"/>
              <a:buFont typeface="Arial"/>
              <a:buNone/>
            </a:pPr>
            <a:r>
              <a:t/>
            </a:r>
            <a:endParaRPr b="0" i="0" sz="2973" u="none" cap="none" strike="noStrike">
              <a:solidFill>
                <a:srgbClr val="032D60"/>
              </a:solidFill>
              <a:latin typeface="Arial"/>
              <a:ea typeface="Arial"/>
              <a:cs typeface="Arial"/>
              <a:sym typeface="Arial"/>
            </a:endParaRPr>
          </a:p>
        </p:txBody>
      </p:sp>
      <p:sp>
        <p:nvSpPr>
          <p:cNvPr id="1365" name="Google Shape;1365;p116"/>
          <p:cNvSpPr/>
          <p:nvPr/>
        </p:nvSpPr>
        <p:spPr>
          <a:xfrm>
            <a:off x="12851925" y="2565250"/>
            <a:ext cx="3904800" cy="3904500"/>
          </a:xfrm>
          <a:prstGeom prst="arc">
            <a:avLst>
              <a:gd fmla="val 16200000" name="adj1"/>
              <a:gd fmla="val 5360284" name="adj2"/>
            </a:avLst>
          </a:prstGeom>
          <a:noFill/>
          <a:ln cap="rnd" cmpd="sng" w="152400">
            <a:solidFill>
              <a:srgbClr val="066AFE"/>
            </a:solidFill>
            <a:prstDash val="solid"/>
            <a:round/>
            <a:headEnd len="sm" w="sm" type="none"/>
            <a:tailEnd len="sm" w="sm" type="none"/>
          </a:ln>
        </p:spPr>
        <p:txBody>
          <a:bodyPr anchorCtr="0" anchor="ctr" bIns="71500" lIns="71500" spcFirstLastPara="1" rIns="71500" wrap="square" tIns="71500">
            <a:noAutofit/>
          </a:bodyPr>
          <a:lstStyle/>
          <a:p>
            <a:pPr indent="0" lvl="0" marL="0" rtl="0" algn="ctr">
              <a:spcBef>
                <a:spcPts val="0"/>
              </a:spcBef>
              <a:spcAft>
                <a:spcPts val="0"/>
              </a:spcAft>
              <a:buNone/>
            </a:pPr>
            <a:r>
              <a:t/>
            </a:r>
            <a:endParaRPr sz="1095">
              <a:latin typeface="Salesforce Sans"/>
              <a:ea typeface="Salesforce Sans"/>
              <a:cs typeface="Salesforce Sans"/>
              <a:sym typeface="Salesforce Sans"/>
            </a:endParaRPr>
          </a:p>
        </p:txBody>
      </p:sp>
      <p:sp>
        <p:nvSpPr>
          <p:cNvPr id="1366" name="Google Shape;1366;p116"/>
          <p:cNvSpPr/>
          <p:nvPr/>
        </p:nvSpPr>
        <p:spPr>
          <a:xfrm>
            <a:off x="7191475" y="2565700"/>
            <a:ext cx="3904800" cy="39036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973"/>
              <a:buFont typeface="Arial"/>
              <a:buNone/>
            </a:pPr>
            <a:r>
              <a:t/>
            </a:r>
            <a:endParaRPr b="0" i="0" sz="2973" u="none" cap="none" strike="noStrike">
              <a:solidFill>
                <a:srgbClr val="032D60"/>
              </a:solidFill>
              <a:latin typeface="Arial"/>
              <a:ea typeface="Arial"/>
              <a:cs typeface="Arial"/>
              <a:sym typeface="Arial"/>
            </a:endParaRPr>
          </a:p>
        </p:txBody>
      </p:sp>
      <p:sp>
        <p:nvSpPr>
          <p:cNvPr id="1367" name="Google Shape;1367;p116"/>
          <p:cNvSpPr/>
          <p:nvPr/>
        </p:nvSpPr>
        <p:spPr>
          <a:xfrm>
            <a:off x="7191387" y="2565250"/>
            <a:ext cx="3904800" cy="3904500"/>
          </a:xfrm>
          <a:prstGeom prst="arc">
            <a:avLst>
              <a:gd fmla="val 16200000" name="adj1"/>
              <a:gd fmla="val 8387991" name="adj2"/>
            </a:avLst>
          </a:prstGeom>
          <a:noFill/>
          <a:ln cap="rnd" cmpd="sng" w="152400">
            <a:solidFill>
              <a:srgbClr val="066AFE"/>
            </a:solidFill>
            <a:prstDash val="solid"/>
            <a:round/>
            <a:headEnd len="sm" w="sm" type="none"/>
            <a:tailEnd len="sm" w="sm" type="none"/>
          </a:ln>
        </p:spPr>
        <p:txBody>
          <a:bodyPr anchorCtr="0" anchor="ctr" bIns="71500" lIns="71500" spcFirstLastPara="1" rIns="71500" wrap="square" tIns="71500">
            <a:noAutofit/>
          </a:bodyPr>
          <a:lstStyle/>
          <a:p>
            <a:pPr indent="0" lvl="0" marL="0" rtl="0" algn="ctr">
              <a:spcBef>
                <a:spcPts val="0"/>
              </a:spcBef>
              <a:spcAft>
                <a:spcPts val="0"/>
              </a:spcAft>
              <a:buNone/>
            </a:pPr>
            <a:r>
              <a:t/>
            </a:r>
            <a:endParaRPr sz="1095">
              <a:latin typeface="Salesforce Sans"/>
              <a:ea typeface="Salesforce Sans"/>
              <a:cs typeface="Salesforce Sans"/>
              <a:sym typeface="Salesforce Sans"/>
            </a:endParaRPr>
          </a:p>
        </p:txBody>
      </p:sp>
      <p:sp>
        <p:nvSpPr>
          <p:cNvPr id="1368" name="Google Shape;1368;p116"/>
          <p:cNvSpPr/>
          <p:nvPr/>
        </p:nvSpPr>
        <p:spPr>
          <a:xfrm>
            <a:off x="1530687" y="2565700"/>
            <a:ext cx="3904800" cy="3903600"/>
          </a:xfrm>
          <a:prstGeom prst="ellipse">
            <a:avLst/>
          </a:prstGeom>
          <a:noFill/>
          <a:ln cap="rnd" cmpd="sng" w="152400">
            <a:solidFill>
              <a:schemeClr val="accent1">
                <a:alpha val="19610"/>
              </a:schemeClr>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973"/>
              <a:buFont typeface="Arial"/>
              <a:buNone/>
            </a:pPr>
            <a:r>
              <a:t/>
            </a:r>
            <a:endParaRPr b="0" i="0" sz="2973" u="none" cap="none" strike="noStrike">
              <a:solidFill>
                <a:srgbClr val="032D60"/>
              </a:solidFill>
              <a:latin typeface="Arial"/>
              <a:ea typeface="Arial"/>
              <a:cs typeface="Arial"/>
              <a:sym typeface="Arial"/>
            </a:endParaRPr>
          </a:p>
        </p:txBody>
      </p:sp>
      <p:sp>
        <p:nvSpPr>
          <p:cNvPr id="1369" name="Google Shape;1369;p116"/>
          <p:cNvSpPr/>
          <p:nvPr/>
        </p:nvSpPr>
        <p:spPr>
          <a:xfrm>
            <a:off x="1530600" y="2565250"/>
            <a:ext cx="3904800" cy="3904500"/>
          </a:xfrm>
          <a:prstGeom prst="arc">
            <a:avLst>
              <a:gd fmla="val 16200000" name="adj1"/>
              <a:gd fmla="val 12096562" name="adj2"/>
            </a:avLst>
          </a:prstGeom>
          <a:noFill/>
          <a:ln cap="rnd" cmpd="sng" w="152400">
            <a:solidFill>
              <a:srgbClr val="066AFE"/>
            </a:solidFill>
            <a:prstDash val="solid"/>
            <a:round/>
            <a:headEnd len="sm" w="sm" type="none"/>
            <a:tailEnd len="sm" w="sm" type="none"/>
          </a:ln>
        </p:spPr>
        <p:txBody>
          <a:bodyPr anchorCtr="0" anchor="ctr" bIns="71500" lIns="71500" spcFirstLastPara="1" rIns="71500" wrap="square" tIns="71500">
            <a:noAutofit/>
          </a:bodyPr>
          <a:lstStyle/>
          <a:p>
            <a:pPr indent="0" lvl="0" marL="0" rtl="0" algn="ctr">
              <a:spcBef>
                <a:spcPts val="0"/>
              </a:spcBef>
              <a:spcAft>
                <a:spcPts val="0"/>
              </a:spcAft>
              <a:buNone/>
            </a:pPr>
            <a:r>
              <a:t/>
            </a:r>
            <a:endParaRPr sz="1095">
              <a:latin typeface="Salesforce Sans"/>
              <a:ea typeface="Salesforce Sans"/>
              <a:cs typeface="Salesforce Sans"/>
              <a:sym typeface="Salesforce Sans"/>
            </a:endParaRPr>
          </a:p>
        </p:txBody>
      </p:sp>
      <p:sp>
        <p:nvSpPr>
          <p:cNvPr id="1370" name="Google Shape;1370;p116"/>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Three up: Photos with stat and radial</a:t>
            </a:r>
            <a:endParaRPr/>
          </a:p>
        </p:txBody>
      </p:sp>
      <p:sp>
        <p:nvSpPr>
          <p:cNvPr id="1371" name="Google Shape;1371;p116"/>
          <p:cNvSpPr txBox="1"/>
          <p:nvPr/>
        </p:nvSpPr>
        <p:spPr>
          <a:xfrm>
            <a:off x="1704728" y="70574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79%</a:t>
            </a:r>
            <a:endParaRPr sz="2400">
              <a:solidFill>
                <a:schemeClr val="dk2"/>
              </a:solidFill>
              <a:latin typeface="Salesforce Sans"/>
              <a:ea typeface="Salesforce Sans"/>
              <a:cs typeface="Salesforce Sans"/>
              <a:sym typeface="Salesforce Sans"/>
            </a:endParaRPr>
          </a:p>
        </p:txBody>
      </p:sp>
      <p:sp>
        <p:nvSpPr>
          <p:cNvPr id="1372" name="Google Shape;1372;p116"/>
          <p:cNvSpPr txBox="1"/>
          <p:nvPr/>
        </p:nvSpPr>
        <p:spPr>
          <a:xfrm>
            <a:off x="7449055" y="70574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65%</a:t>
            </a:r>
            <a:endParaRPr sz="2400">
              <a:solidFill>
                <a:schemeClr val="dk2"/>
              </a:solidFill>
              <a:latin typeface="Salesforce Sans"/>
              <a:ea typeface="Salesforce Sans"/>
              <a:cs typeface="Salesforce Sans"/>
              <a:sym typeface="Salesforce Sans"/>
            </a:endParaRPr>
          </a:p>
        </p:txBody>
      </p:sp>
      <p:sp>
        <p:nvSpPr>
          <p:cNvPr id="1373" name="Google Shape;1373;p116"/>
          <p:cNvSpPr txBox="1"/>
          <p:nvPr/>
        </p:nvSpPr>
        <p:spPr>
          <a:xfrm>
            <a:off x="13026419" y="70574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50%</a:t>
            </a:r>
            <a:endParaRPr sz="2400">
              <a:solidFill>
                <a:schemeClr val="dk2"/>
              </a:solidFill>
              <a:latin typeface="Salesforce Sans"/>
              <a:ea typeface="Salesforce Sans"/>
              <a:cs typeface="Salesforce Sans"/>
              <a:sym typeface="Salesforce Sans"/>
            </a:endParaRPr>
          </a:p>
        </p:txBody>
      </p:sp>
      <p:sp>
        <p:nvSpPr>
          <p:cNvPr id="1374" name="Google Shape;1374;p116"/>
          <p:cNvSpPr txBox="1"/>
          <p:nvPr/>
        </p:nvSpPr>
        <p:spPr>
          <a:xfrm>
            <a:off x="13193375" y="83278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375" name="Google Shape;1375;p116"/>
          <p:cNvSpPr txBox="1"/>
          <p:nvPr/>
        </p:nvSpPr>
        <p:spPr>
          <a:xfrm>
            <a:off x="7616000" y="83278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376" name="Google Shape;1376;p116"/>
          <p:cNvSpPr txBox="1"/>
          <p:nvPr/>
        </p:nvSpPr>
        <p:spPr>
          <a:xfrm>
            <a:off x="1871675" y="83278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377" name="Google Shape;1377;p116"/>
          <p:cNvSpPr txBox="1"/>
          <p:nvPr>
            <p:ph idx="1"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t/>
            </a:r>
            <a:endParaRPr/>
          </a:p>
        </p:txBody>
      </p:sp>
      <p:sp>
        <p:nvSpPr>
          <p:cNvPr id="1378" name="Google Shape;1378;p116"/>
          <p:cNvSpPr/>
          <p:nvPr>
            <p:ph idx="2" type="pic"/>
          </p:nvPr>
        </p:nvSpPr>
        <p:spPr>
          <a:xfrm>
            <a:off x="13103475" y="2816650"/>
            <a:ext cx="3401700" cy="3401700"/>
          </a:xfrm>
          <a:prstGeom prst="round2SameRect">
            <a:avLst>
              <a:gd fmla="val 50000" name="adj1"/>
              <a:gd fmla="val 50000" name="adj2"/>
            </a:avLst>
          </a:prstGeom>
          <a:noFill/>
          <a:ln>
            <a:noFill/>
          </a:ln>
        </p:spPr>
      </p:sp>
      <p:sp>
        <p:nvSpPr>
          <p:cNvPr id="1379" name="Google Shape;1379;p116"/>
          <p:cNvSpPr/>
          <p:nvPr>
            <p:ph idx="3" type="pic"/>
          </p:nvPr>
        </p:nvSpPr>
        <p:spPr>
          <a:xfrm>
            <a:off x="7442980" y="2816650"/>
            <a:ext cx="3401700" cy="3401700"/>
          </a:xfrm>
          <a:prstGeom prst="round2SameRect">
            <a:avLst>
              <a:gd fmla="val 50000" name="adj1"/>
              <a:gd fmla="val 50000" name="adj2"/>
            </a:avLst>
          </a:prstGeom>
          <a:noFill/>
          <a:ln>
            <a:noFill/>
          </a:ln>
        </p:spPr>
      </p:sp>
      <p:sp>
        <p:nvSpPr>
          <p:cNvPr id="1380" name="Google Shape;1380;p116"/>
          <p:cNvSpPr/>
          <p:nvPr>
            <p:ph idx="4" type="pic"/>
          </p:nvPr>
        </p:nvSpPr>
        <p:spPr>
          <a:xfrm>
            <a:off x="1782128" y="2816650"/>
            <a:ext cx="3401700" cy="3401700"/>
          </a:xfrm>
          <a:prstGeom prst="round2SameRect">
            <a:avLst>
              <a:gd fmla="val 50000" name="adj1"/>
              <a:gd fmla="val 50000" name="adj2"/>
            </a:avLst>
          </a:prstGeom>
          <a:noFill/>
          <a:ln>
            <a:noFill/>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17"/>
          <p:cNvSpPr/>
          <p:nvPr/>
        </p:nvSpPr>
        <p:spPr>
          <a:xfrm>
            <a:off x="7250400" y="2623600"/>
            <a:ext cx="3787200" cy="3787800"/>
          </a:xfrm>
          <a:prstGeom prst="ellipse">
            <a:avLst/>
          </a:prstGeom>
          <a:solidFill>
            <a:srgbClr val="FFFFFF"/>
          </a:solidFill>
          <a:ln>
            <a:noFill/>
          </a:ln>
          <a:effectLst>
            <a:outerShdw blurRad="357188" rotWithShape="0" dir="4500000" dist="95250">
              <a:srgbClr val="066AFE">
                <a:alpha val="15000"/>
              </a:srgbClr>
            </a:outerShdw>
          </a:effectLst>
        </p:spPr>
        <p:txBody>
          <a:bodyPr anchorCtr="0" anchor="ctr" bIns="136275" lIns="136275" spcFirstLastPara="1" rIns="136275" wrap="square" tIns="136275">
            <a:noAutofit/>
          </a:bodyPr>
          <a:lstStyle/>
          <a:p>
            <a:pPr indent="0" lvl="0" marL="0" marR="0" rtl="0" algn="ctr">
              <a:lnSpc>
                <a:spcPct val="90000"/>
              </a:lnSpc>
              <a:spcBef>
                <a:spcPts val="0"/>
              </a:spcBef>
              <a:spcAft>
                <a:spcPts val="0"/>
              </a:spcAft>
              <a:buClr>
                <a:srgbClr val="003366"/>
              </a:buClr>
              <a:buSzPts val="1800"/>
              <a:buFont typeface="Salesforce Sans"/>
              <a:buNone/>
            </a:pPr>
            <a:r>
              <a:t/>
            </a:r>
            <a:endParaRPr sz="1700">
              <a:solidFill>
                <a:schemeClr val="dk1"/>
              </a:solidFill>
              <a:latin typeface="Salesforce Sans"/>
              <a:ea typeface="Salesforce Sans"/>
              <a:cs typeface="Salesforce Sans"/>
              <a:sym typeface="Salesforce Sans"/>
            </a:endParaRPr>
          </a:p>
        </p:txBody>
      </p:sp>
      <p:sp>
        <p:nvSpPr>
          <p:cNvPr id="1386" name="Google Shape;1386;p117"/>
          <p:cNvSpPr/>
          <p:nvPr/>
        </p:nvSpPr>
        <p:spPr>
          <a:xfrm>
            <a:off x="1589750" y="2623600"/>
            <a:ext cx="3787200" cy="3787800"/>
          </a:xfrm>
          <a:prstGeom prst="ellipse">
            <a:avLst/>
          </a:prstGeom>
          <a:solidFill>
            <a:srgbClr val="FFFFFF"/>
          </a:solidFill>
          <a:ln>
            <a:noFill/>
          </a:ln>
          <a:effectLst>
            <a:outerShdw blurRad="357188" rotWithShape="0" dir="4500000" dist="95250">
              <a:srgbClr val="066AFE">
                <a:alpha val="15000"/>
              </a:srgbClr>
            </a:outerShdw>
          </a:effectLst>
        </p:spPr>
        <p:txBody>
          <a:bodyPr anchorCtr="0" anchor="ctr" bIns="136275" lIns="136275" spcFirstLastPara="1" rIns="136275" wrap="square" tIns="136275">
            <a:noAutofit/>
          </a:bodyPr>
          <a:lstStyle/>
          <a:p>
            <a:pPr indent="0" lvl="0" marL="0" marR="0" rtl="0" algn="ctr">
              <a:lnSpc>
                <a:spcPct val="90000"/>
              </a:lnSpc>
              <a:spcBef>
                <a:spcPts val="0"/>
              </a:spcBef>
              <a:spcAft>
                <a:spcPts val="0"/>
              </a:spcAft>
              <a:buClr>
                <a:srgbClr val="003366"/>
              </a:buClr>
              <a:buSzPts val="1800"/>
              <a:buFont typeface="Salesforce Sans"/>
              <a:buNone/>
            </a:pPr>
            <a:r>
              <a:t/>
            </a:r>
            <a:endParaRPr sz="1700">
              <a:solidFill>
                <a:schemeClr val="dk1"/>
              </a:solidFill>
              <a:latin typeface="Salesforce Sans"/>
              <a:ea typeface="Salesforce Sans"/>
              <a:cs typeface="Salesforce Sans"/>
              <a:sym typeface="Salesforce Sans"/>
            </a:endParaRPr>
          </a:p>
        </p:txBody>
      </p:sp>
      <p:sp>
        <p:nvSpPr>
          <p:cNvPr id="1387" name="Google Shape;1387;p117"/>
          <p:cNvSpPr/>
          <p:nvPr/>
        </p:nvSpPr>
        <p:spPr>
          <a:xfrm>
            <a:off x="12911050" y="2623600"/>
            <a:ext cx="3787200" cy="3787800"/>
          </a:xfrm>
          <a:prstGeom prst="ellipse">
            <a:avLst/>
          </a:prstGeom>
          <a:solidFill>
            <a:srgbClr val="FFFFFF"/>
          </a:solidFill>
          <a:ln>
            <a:noFill/>
          </a:ln>
          <a:effectLst>
            <a:outerShdw blurRad="357188" rotWithShape="0" dir="4500000" dist="95250">
              <a:srgbClr val="066AFE">
                <a:alpha val="15000"/>
              </a:srgbClr>
            </a:outerShdw>
          </a:effectLst>
        </p:spPr>
        <p:txBody>
          <a:bodyPr anchorCtr="0" anchor="ctr" bIns="136275" lIns="136275" spcFirstLastPara="1" rIns="136275" wrap="square" tIns="136275">
            <a:noAutofit/>
          </a:bodyPr>
          <a:lstStyle/>
          <a:p>
            <a:pPr indent="0" lvl="0" marL="0" marR="0" rtl="0" algn="ctr">
              <a:lnSpc>
                <a:spcPct val="90000"/>
              </a:lnSpc>
              <a:spcBef>
                <a:spcPts val="0"/>
              </a:spcBef>
              <a:spcAft>
                <a:spcPts val="0"/>
              </a:spcAft>
              <a:buClr>
                <a:srgbClr val="003366"/>
              </a:buClr>
              <a:buSzPts val="1800"/>
              <a:buFont typeface="Salesforce Sans"/>
              <a:buNone/>
            </a:pPr>
            <a:r>
              <a:t/>
            </a:r>
            <a:endParaRPr sz="1700">
              <a:solidFill>
                <a:schemeClr val="dk1"/>
              </a:solidFill>
              <a:latin typeface="Salesforce Sans"/>
              <a:ea typeface="Salesforce Sans"/>
              <a:cs typeface="Salesforce Sans"/>
              <a:sym typeface="Salesforce Sans"/>
            </a:endParaRPr>
          </a:p>
        </p:txBody>
      </p:sp>
      <p:sp>
        <p:nvSpPr>
          <p:cNvPr id="1388" name="Google Shape;1388;p117"/>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Three up: Photos with stat</a:t>
            </a:r>
            <a:endParaRPr/>
          </a:p>
        </p:txBody>
      </p:sp>
      <p:sp>
        <p:nvSpPr>
          <p:cNvPr id="1389" name="Google Shape;1389;p117"/>
          <p:cNvSpPr txBox="1"/>
          <p:nvPr/>
        </p:nvSpPr>
        <p:spPr>
          <a:xfrm>
            <a:off x="1704728" y="67526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79%</a:t>
            </a:r>
            <a:endParaRPr sz="2400">
              <a:solidFill>
                <a:schemeClr val="dk2"/>
              </a:solidFill>
              <a:latin typeface="Salesforce Sans"/>
              <a:ea typeface="Salesforce Sans"/>
              <a:cs typeface="Salesforce Sans"/>
              <a:sym typeface="Salesforce Sans"/>
            </a:endParaRPr>
          </a:p>
        </p:txBody>
      </p:sp>
      <p:sp>
        <p:nvSpPr>
          <p:cNvPr id="1390" name="Google Shape;1390;p117"/>
          <p:cNvSpPr txBox="1"/>
          <p:nvPr/>
        </p:nvSpPr>
        <p:spPr>
          <a:xfrm>
            <a:off x="7449055" y="67526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79%</a:t>
            </a:r>
            <a:endParaRPr sz="2400">
              <a:solidFill>
                <a:schemeClr val="dk2"/>
              </a:solidFill>
              <a:latin typeface="Salesforce Sans"/>
              <a:ea typeface="Salesforce Sans"/>
              <a:cs typeface="Salesforce Sans"/>
              <a:sym typeface="Salesforce Sans"/>
            </a:endParaRPr>
          </a:p>
        </p:txBody>
      </p:sp>
      <p:sp>
        <p:nvSpPr>
          <p:cNvPr id="1391" name="Google Shape;1391;p117"/>
          <p:cNvSpPr txBox="1"/>
          <p:nvPr/>
        </p:nvSpPr>
        <p:spPr>
          <a:xfrm>
            <a:off x="13026419" y="67526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79%</a:t>
            </a:r>
            <a:endParaRPr sz="2400">
              <a:solidFill>
                <a:schemeClr val="dk2"/>
              </a:solidFill>
              <a:latin typeface="Salesforce Sans"/>
              <a:ea typeface="Salesforce Sans"/>
              <a:cs typeface="Salesforce Sans"/>
              <a:sym typeface="Salesforce Sans"/>
            </a:endParaRPr>
          </a:p>
        </p:txBody>
      </p:sp>
      <p:sp>
        <p:nvSpPr>
          <p:cNvPr id="1392" name="Google Shape;1392;p117"/>
          <p:cNvSpPr txBox="1"/>
          <p:nvPr/>
        </p:nvSpPr>
        <p:spPr>
          <a:xfrm>
            <a:off x="13193375" y="80230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393" name="Google Shape;1393;p117"/>
          <p:cNvSpPr txBox="1"/>
          <p:nvPr/>
        </p:nvSpPr>
        <p:spPr>
          <a:xfrm>
            <a:off x="7616000" y="80230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394" name="Google Shape;1394;p117"/>
          <p:cNvSpPr txBox="1"/>
          <p:nvPr/>
        </p:nvSpPr>
        <p:spPr>
          <a:xfrm>
            <a:off x="1871675" y="80230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395" name="Google Shape;1395;p117"/>
          <p:cNvSpPr txBox="1"/>
          <p:nvPr>
            <p:ph idx="1"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t/>
            </a:r>
            <a:endParaRPr/>
          </a:p>
        </p:txBody>
      </p:sp>
      <p:sp>
        <p:nvSpPr>
          <p:cNvPr id="1396" name="Google Shape;1396;p117"/>
          <p:cNvSpPr/>
          <p:nvPr>
            <p:ph idx="2" type="pic"/>
          </p:nvPr>
        </p:nvSpPr>
        <p:spPr>
          <a:xfrm>
            <a:off x="13103994" y="2816644"/>
            <a:ext cx="3401700" cy="3401700"/>
          </a:xfrm>
          <a:prstGeom prst="round2SameRect">
            <a:avLst>
              <a:gd fmla="val 50000" name="adj1"/>
              <a:gd fmla="val 50000" name="adj2"/>
            </a:avLst>
          </a:prstGeom>
          <a:noFill/>
          <a:ln>
            <a:noFill/>
          </a:ln>
        </p:spPr>
      </p:sp>
      <p:sp>
        <p:nvSpPr>
          <p:cNvPr id="1397" name="Google Shape;1397;p117"/>
          <p:cNvSpPr/>
          <p:nvPr>
            <p:ph idx="3" type="pic"/>
          </p:nvPr>
        </p:nvSpPr>
        <p:spPr>
          <a:xfrm>
            <a:off x="7443155" y="2816644"/>
            <a:ext cx="3401700" cy="3401700"/>
          </a:xfrm>
          <a:prstGeom prst="round2SameRect">
            <a:avLst>
              <a:gd fmla="val 50000" name="adj1"/>
              <a:gd fmla="val 50000" name="adj2"/>
            </a:avLst>
          </a:prstGeom>
          <a:noFill/>
          <a:ln>
            <a:noFill/>
          </a:ln>
        </p:spPr>
      </p:sp>
      <p:sp>
        <p:nvSpPr>
          <p:cNvPr id="1398" name="Google Shape;1398;p117"/>
          <p:cNvSpPr/>
          <p:nvPr>
            <p:ph idx="4" type="pic"/>
          </p:nvPr>
        </p:nvSpPr>
        <p:spPr>
          <a:xfrm>
            <a:off x="1782303" y="2816644"/>
            <a:ext cx="3401700" cy="3401700"/>
          </a:xfrm>
          <a:prstGeom prst="round2SameRect">
            <a:avLst>
              <a:gd fmla="val 50000" name="adj1"/>
              <a:gd fmla="val 50000" name="adj2"/>
            </a:avLst>
          </a:prstGeom>
          <a:noFill/>
          <a:ln>
            <a:noFill/>
          </a:ln>
        </p:spPr>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grpSp>
        <p:nvGrpSpPr>
          <p:cNvPr id="1403" name="Google Shape;1403;p118"/>
          <p:cNvGrpSpPr/>
          <p:nvPr/>
        </p:nvGrpSpPr>
        <p:grpSpPr>
          <a:xfrm>
            <a:off x="1780379" y="3143248"/>
            <a:ext cx="3405300" cy="3404700"/>
            <a:chOff x="1780379" y="3143248"/>
            <a:chExt cx="3405300" cy="3404700"/>
          </a:xfrm>
        </p:grpSpPr>
        <p:sp>
          <p:nvSpPr>
            <p:cNvPr id="1404" name="Google Shape;1404;p118"/>
            <p:cNvSpPr/>
            <p:nvPr/>
          </p:nvSpPr>
          <p:spPr>
            <a:xfrm>
              <a:off x="1780379" y="3143248"/>
              <a:ext cx="3405300" cy="3404700"/>
            </a:xfrm>
            <a:prstGeom prst="ellipse">
              <a:avLst/>
            </a:prstGeom>
            <a:solidFill>
              <a:srgbClr val="FFFFFF"/>
            </a:solidFill>
            <a:ln>
              <a:noFill/>
            </a:ln>
            <a:effectLst>
              <a:outerShdw blurRad="357188" rotWithShape="0" algn="bl" dir="4500000" dist="95250">
                <a:srgbClr val="066AFE">
                  <a:alpha val="15000"/>
                </a:srgbClr>
              </a:outerShdw>
            </a:effectLst>
          </p:spPr>
          <p:txBody>
            <a:bodyPr anchorCtr="0" anchor="ctr" bIns="119650" lIns="119650" spcFirstLastPara="1" rIns="119650" wrap="square" tIns="119650">
              <a:noAutofit/>
            </a:bodyPr>
            <a:lstStyle/>
            <a:p>
              <a:pPr indent="0" lvl="0" marL="0" marR="0" rtl="0" algn="l">
                <a:lnSpc>
                  <a:spcPct val="100000"/>
                </a:lnSpc>
                <a:spcBef>
                  <a:spcPts val="0"/>
                </a:spcBef>
                <a:spcAft>
                  <a:spcPts val="0"/>
                </a:spcAft>
                <a:buNone/>
              </a:pPr>
              <a:r>
                <a:t/>
              </a:r>
              <a:endParaRPr/>
            </a:p>
          </p:txBody>
        </p:sp>
        <p:sp>
          <p:nvSpPr>
            <p:cNvPr id="1405" name="Google Shape;1405;p118"/>
            <p:cNvSpPr txBox="1"/>
            <p:nvPr/>
          </p:nvSpPr>
          <p:spPr>
            <a:xfrm>
              <a:off x="1785415" y="3844568"/>
              <a:ext cx="3315900" cy="122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7540">
                  <a:solidFill>
                    <a:schemeClr val="dk2"/>
                  </a:solidFill>
                  <a:latin typeface="Avant Garde Demi SFDC"/>
                  <a:ea typeface="Avant Garde Demi SFDC"/>
                  <a:cs typeface="Avant Garde Demi SFDC"/>
                  <a:sym typeface="Avant Garde Demi SFDC"/>
                </a:rPr>
                <a:t>+30%</a:t>
              </a:r>
              <a:endParaRPr sz="7540">
                <a:solidFill>
                  <a:schemeClr val="dk2"/>
                </a:solidFill>
                <a:latin typeface="Avant Garde Demi SFDC"/>
                <a:ea typeface="Avant Garde Demi SFDC"/>
                <a:cs typeface="Avant Garde Demi SFDC"/>
                <a:sym typeface="Avant Garde Demi SFDC"/>
              </a:endParaRPr>
            </a:p>
          </p:txBody>
        </p:sp>
        <p:sp>
          <p:nvSpPr>
            <p:cNvPr id="1406" name="Google Shape;1406;p118"/>
            <p:cNvSpPr txBox="1"/>
            <p:nvPr/>
          </p:nvSpPr>
          <p:spPr>
            <a:xfrm>
              <a:off x="2255675" y="4992450"/>
              <a:ext cx="2454600" cy="812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2400">
                  <a:solidFill>
                    <a:schemeClr val="dk1"/>
                  </a:solidFill>
                  <a:latin typeface="Salesforce Sans"/>
                  <a:ea typeface="Salesforce Sans"/>
                  <a:cs typeface="Salesforce Sans"/>
                  <a:sym typeface="Salesforce Sans"/>
                </a:rPr>
                <a:t>stat</a:t>
              </a:r>
              <a:endParaRPr sz="2400">
                <a:solidFill>
                  <a:schemeClr val="dk1"/>
                </a:solidFill>
                <a:latin typeface="Salesforce Sans"/>
                <a:ea typeface="Salesforce Sans"/>
                <a:cs typeface="Salesforce Sans"/>
                <a:sym typeface="Salesforce Sans"/>
              </a:endParaRPr>
            </a:p>
            <a:p>
              <a:pPr indent="0" lvl="0" marL="0" rtl="0" algn="ctr">
                <a:lnSpc>
                  <a:spcPct val="90000"/>
                </a:lnSpc>
                <a:spcBef>
                  <a:spcPts val="0"/>
                </a:spcBef>
                <a:spcAft>
                  <a:spcPts val="0"/>
                </a:spcAft>
                <a:buNone/>
              </a:pPr>
              <a:r>
                <a:rPr lang="en" sz="2400">
                  <a:solidFill>
                    <a:schemeClr val="dk1"/>
                  </a:solidFill>
                  <a:latin typeface="Salesforce Sans"/>
                  <a:ea typeface="Salesforce Sans"/>
                  <a:cs typeface="Salesforce Sans"/>
                  <a:sym typeface="Salesforce Sans"/>
                </a:rPr>
                <a:t>description</a:t>
              </a:r>
              <a:endParaRPr sz="2400">
                <a:solidFill>
                  <a:schemeClr val="dk1"/>
                </a:solidFill>
                <a:latin typeface="Salesforce Sans"/>
                <a:ea typeface="Salesforce Sans"/>
                <a:cs typeface="Salesforce Sans"/>
                <a:sym typeface="Salesforce Sans"/>
              </a:endParaRPr>
            </a:p>
          </p:txBody>
        </p:sp>
      </p:grpSp>
      <p:grpSp>
        <p:nvGrpSpPr>
          <p:cNvPr id="1407" name="Google Shape;1407;p118"/>
          <p:cNvGrpSpPr/>
          <p:nvPr/>
        </p:nvGrpSpPr>
        <p:grpSpPr>
          <a:xfrm>
            <a:off x="7532398" y="3143248"/>
            <a:ext cx="3405300" cy="3404700"/>
            <a:chOff x="7532398" y="3143248"/>
            <a:chExt cx="3405300" cy="3404700"/>
          </a:xfrm>
        </p:grpSpPr>
        <p:sp>
          <p:nvSpPr>
            <p:cNvPr id="1408" name="Google Shape;1408;p118"/>
            <p:cNvSpPr/>
            <p:nvPr/>
          </p:nvSpPr>
          <p:spPr>
            <a:xfrm>
              <a:off x="7532398" y="3143248"/>
              <a:ext cx="3405300" cy="3404700"/>
            </a:xfrm>
            <a:prstGeom prst="ellipse">
              <a:avLst/>
            </a:prstGeom>
            <a:solidFill>
              <a:schemeClr val="dk2"/>
            </a:solidFill>
            <a:ln>
              <a:noFill/>
            </a:ln>
            <a:effectLst>
              <a:outerShdw blurRad="357188" rotWithShape="0" algn="bl" dir="4500000" dist="95250">
                <a:srgbClr val="066AFE">
                  <a:alpha val="15000"/>
                </a:srgbClr>
              </a:outerShdw>
            </a:effectLst>
          </p:spPr>
          <p:txBody>
            <a:bodyPr anchorCtr="0" anchor="ctr" bIns="119650" lIns="119650" spcFirstLastPara="1" rIns="119650" wrap="square" tIns="119650">
              <a:noAutofit/>
            </a:bodyPr>
            <a:lstStyle/>
            <a:p>
              <a:pPr indent="0" lvl="0" marL="0" marR="0" rtl="0" algn="l">
                <a:lnSpc>
                  <a:spcPct val="100000"/>
                </a:lnSpc>
                <a:spcBef>
                  <a:spcPts val="0"/>
                </a:spcBef>
                <a:spcAft>
                  <a:spcPts val="0"/>
                </a:spcAft>
                <a:buNone/>
              </a:pPr>
              <a:r>
                <a:t/>
              </a:r>
              <a:endParaRPr/>
            </a:p>
          </p:txBody>
        </p:sp>
        <p:sp>
          <p:nvSpPr>
            <p:cNvPr id="1409" name="Google Shape;1409;p118"/>
            <p:cNvSpPr txBox="1"/>
            <p:nvPr/>
          </p:nvSpPr>
          <p:spPr>
            <a:xfrm>
              <a:off x="7537434" y="3844568"/>
              <a:ext cx="3315900" cy="122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7540">
                  <a:solidFill>
                    <a:schemeClr val="lt1"/>
                  </a:solidFill>
                  <a:latin typeface="Avant Garde Demi SFDC"/>
                  <a:ea typeface="Avant Garde Demi SFDC"/>
                  <a:cs typeface="Avant Garde Demi SFDC"/>
                  <a:sym typeface="Avant Garde Demi SFDC"/>
                </a:rPr>
                <a:t>+50%</a:t>
              </a:r>
              <a:endParaRPr sz="7540">
                <a:solidFill>
                  <a:schemeClr val="lt1"/>
                </a:solidFill>
                <a:latin typeface="Avant Garde Demi SFDC"/>
                <a:ea typeface="Avant Garde Demi SFDC"/>
                <a:cs typeface="Avant Garde Demi SFDC"/>
                <a:sym typeface="Avant Garde Demi SFDC"/>
              </a:endParaRPr>
            </a:p>
          </p:txBody>
        </p:sp>
        <p:sp>
          <p:nvSpPr>
            <p:cNvPr id="1410" name="Google Shape;1410;p118"/>
            <p:cNvSpPr txBox="1"/>
            <p:nvPr/>
          </p:nvSpPr>
          <p:spPr>
            <a:xfrm>
              <a:off x="8007694" y="4992450"/>
              <a:ext cx="2454600" cy="812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2400">
                  <a:solidFill>
                    <a:schemeClr val="lt1"/>
                  </a:solidFill>
                  <a:latin typeface="Salesforce Sans"/>
                  <a:ea typeface="Salesforce Sans"/>
                  <a:cs typeface="Salesforce Sans"/>
                  <a:sym typeface="Salesforce Sans"/>
                </a:rPr>
                <a:t>stat</a:t>
              </a:r>
              <a:endParaRPr sz="2400">
                <a:solidFill>
                  <a:schemeClr val="lt1"/>
                </a:solidFill>
                <a:latin typeface="Salesforce Sans"/>
                <a:ea typeface="Salesforce Sans"/>
                <a:cs typeface="Salesforce Sans"/>
                <a:sym typeface="Salesforce Sans"/>
              </a:endParaRPr>
            </a:p>
            <a:p>
              <a:pPr indent="0" lvl="0" marL="0" rtl="0" algn="ctr">
                <a:lnSpc>
                  <a:spcPct val="90000"/>
                </a:lnSpc>
                <a:spcBef>
                  <a:spcPts val="0"/>
                </a:spcBef>
                <a:spcAft>
                  <a:spcPts val="0"/>
                </a:spcAft>
                <a:buNone/>
              </a:pPr>
              <a:r>
                <a:rPr lang="en" sz="2400">
                  <a:solidFill>
                    <a:schemeClr val="lt1"/>
                  </a:solidFill>
                  <a:latin typeface="Salesforce Sans"/>
                  <a:ea typeface="Salesforce Sans"/>
                  <a:cs typeface="Salesforce Sans"/>
                  <a:sym typeface="Salesforce Sans"/>
                </a:rPr>
                <a:t>description</a:t>
              </a:r>
              <a:endParaRPr sz="2400">
                <a:solidFill>
                  <a:schemeClr val="lt1"/>
                </a:solidFill>
                <a:latin typeface="Salesforce Sans"/>
                <a:ea typeface="Salesforce Sans"/>
                <a:cs typeface="Salesforce Sans"/>
                <a:sym typeface="Salesforce Sans"/>
              </a:endParaRPr>
            </a:p>
          </p:txBody>
        </p:sp>
      </p:grpSp>
      <p:grpSp>
        <p:nvGrpSpPr>
          <p:cNvPr id="1411" name="Google Shape;1411;p118"/>
          <p:cNvGrpSpPr/>
          <p:nvPr/>
        </p:nvGrpSpPr>
        <p:grpSpPr>
          <a:xfrm>
            <a:off x="13102242" y="3143248"/>
            <a:ext cx="3405300" cy="3404700"/>
            <a:chOff x="13102242" y="3143248"/>
            <a:chExt cx="3405300" cy="3404700"/>
          </a:xfrm>
        </p:grpSpPr>
        <p:sp>
          <p:nvSpPr>
            <p:cNvPr id="1412" name="Google Shape;1412;p118"/>
            <p:cNvSpPr/>
            <p:nvPr/>
          </p:nvSpPr>
          <p:spPr>
            <a:xfrm>
              <a:off x="13102242" y="3143248"/>
              <a:ext cx="3405300" cy="3404700"/>
            </a:xfrm>
            <a:prstGeom prst="ellipse">
              <a:avLst/>
            </a:prstGeom>
            <a:solidFill>
              <a:srgbClr val="FFFFFF"/>
            </a:solidFill>
            <a:ln>
              <a:noFill/>
            </a:ln>
            <a:effectLst>
              <a:outerShdw blurRad="357188" rotWithShape="0" algn="bl" dir="4500000" dist="95250">
                <a:srgbClr val="066AFE">
                  <a:alpha val="15000"/>
                </a:srgbClr>
              </a:outerShdw>
            </a:effectLst>
          </p:spPr>
          <p:txBody>
            <a:bodyPr anchorCtr="0" anchor="ctr" bIns="119650" lIns="119650" spcFirstLastPara="1" rIns="119650" wrap="square" tIns="119650">
              <a:noAutofit/>
            </a:bodyPr>
            <a:lstStyle/>
            <a:p>
              <a:pPr indent="0" lvl="0" marL="0" marR="0" rtl="0" algn="l">
                <a:lnSpc>
                  <a:spcPct val="100000"/>
                </a:lnSpc>
                <a:spcBef>
                  <a:spcPts val="0"/>
                </a:spcBef>
                <a:spcAft>
                  <a:spcPts val="0"/>
                </a:spcAft>
                <a:buNone/>
              </a:pPr>
              <a:r>
                <a:t/>
              </a:r>
              <a:endParaRPr/>
            </a:p>
          </p:txBody>
        </p:sp>
        <p:sp>
          <p:nvSpPr>
            <p:cNvPr id="1413" name="Google Shape;1413;p118"/>
            <p:cNvSpPr txBox="1"/>
            <p:nvPr/>
          </p:nvSpPr>
          <p:spPr>
            <a:xfrm>
              <a:off x="13107278" y="3844568"/>
              <a:ext cx="3315900" cy="1224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7540">
                  <a:solidFill>
                    <a:schemeClr val="dk2"/>
                  </a:solidFill>
                  <a:latin typeface="Avant Garde Demi SFDC"/>
                  <a:ea typeface="Avant Garde Demi SFDC"/>
                  <a:cs typeface="Avant Garde Demi SFDC"/>
                  <a:sym typeface="Avant Garde Demi SFDC"/>
                </a:rPr>
                <a:t>+30%</a:t>
              </a:r>
              <a:endParaRPr sz="7540">
                <a:solidFill>
                  <a:schemeClr val="dk2"/>
                </a:solidFill>
                <a:latin typeface="Avant Garde Demi SFDC"/>
                <a:ea typeface="Avant Garde Demi SFDC"/>
                <a:cs typeface="Avant Garde Demi SFDC"/>
                <a:sym typeface="Avant Garde Demi SFDC"/>
              </a:endParaRPr>
            </a:p>
          </p:txBody>
        </p:sp>
        <p:sp>
          <p:nvSpPr>
            <p:cNvPr id="1414" name="Google Shape;1414;p118"/>
            <p:cNvSpPr txBox="1"/>
            <p:nvPr/>
          </p:nvSpPr>
          <p:spPr>
            <a:xfrm>
              <a:off x="13577537" y="4992450"/>
              <a:ext cx="2454600" cy="812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2400">
                  <a:solidFill>
                    <a:schemeClr val="dk1"/>
                  </a:solidFill>
                  <a:latin typeface="Salesforce Sans"/>
                  <a:ea typeface="Salesforce Sans"/>
                  <a:cs typeface="Salesforce Sans"/>
                  <a:sym typeface="Salesforce Sans"/>
                </a:rPr>
                <a:t>stat</a:t>
              </a:r>
              <a:endParaRPr sz="2400">
                <a:solidFill>
                  <a:schemeClr val="dk1"/>
                </a:solidFill>
                <a:latin typeface="Salesforce Sans"/>
                <a:ea typeface="Salesforce Sans"/>
                <a:cs typeface="Salesforce Sans"/>
                <a:sym typeface="Salesforce Sans"/>
              </a:endParaRPr>
            </a:p>
            <a:p>
              <a:pPr indent="0" lvl="0" marL="0" rtl="0" algn="ctr">
                <a:lnSpc>
                  <a:spcPct val="90000"/>
                </a:lnSpc>
                <a:spcBef>
                  <a:spcPts val="0"/>
                </a:spcBef>
                <a:spcAft>
                  <a:spcPts val="0"/>
                </a:spcAft>
                <a:buNone/>
              </a:pPr>
              <a:r>
                <a:rPr lang="en" sz="2400">
                  <a:solidFill>
                    <a:schemeClr val="dk1"/>
                  </a:solidFill>
                  <a:latin typeface="Salesforce Sans"/>
                  <a:ea typeface="Salesforce Sans"/>
                  <a:cs typeface="Salesforce Sans"/>
                  <a:sym typeface="Salesforce Sans"/>
                </a:rPr>
                <a:t>description</a:t>
              </a:r>
              <a:endParaRPr sz="2400">
                <a:solidFill>
                  <a:schemeClr val="dk1"/>
                </a:solidFill>
                <a:latin typeface="Salesforce Sans"/>
                <a:ea typeface="Salesforce Sans"/>
                <a:cs typeface="Salesforce Sans"/>
                <a:sym typeface="Salesforce Sans"/>
              </a:endParaRPr>
            </a:p>
          </p:txBody>
        </p:sp>
      </p:grpSp>
      <p:sp>
        <p:nvSpPr>
          <p:cNvPr id="1415" name="Google Shape;1415;p118"/>
          <p:cNvSpPr txBox="1"/>
          <p:nvPr/>
        </p:nvSpPr>
        <p:spPr>
          <a:xfrm>
            <a:off x="12737838" y="7040575"/>
            <a:ext cx="4134000" cy="4155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3000">
                <a:solidFill>
                  <a:schemeClr val="dk2"/>
                </a:solidFill>
                <a:latin typeface="Avant Garde Demi SFDC"/>
                <a:ea typeface="Avant Garde Demi SFDC"/>
                <a:cs typeface="Avant Garde Demi SFDC"/>
                <a:sym typeface="Avant Garde Demi SFDC"/>
              </a:rPr>
              <a:t>Callout statement</a:t>
            </a:r>
            <a:endParaRPr sz="3000">
              <a:solidFill>
                <a:schemeClr val="dk2"/>
              </a:solidFill>
              <a:latin typeface="Avant Garde Demi SFDC"/>
              <a:ea typeface="Avant Garde Demi SFDC"/>
              <a:cs typeface="Avant Garde Demi SFDC"/>
              <a:sym typeface="Avant Garde Demi SFDC"/>
            </a:endParaRPr>
          </a:p>
        </p:txBody>
      </p:sp>
      <p:sp>
        <p:nvSpPr>
          <p:cNvPr id="1416" name="Google Shape;1416;p118"/>
          <p:cNvSpPr txBox="1"/>
          <p:nvPr/>
        </p:nvSpPr>
        <p:spPr>
          <a:xfrm>
            <a:off x="7167987" y="7040575"/>
            <a:ext cx="4134000" cy="4155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3000">
                <a:solidFill>
                  <a:schemeClr val="dk2"/>
                </a:solidFill>
                <a:latin typeface="Avant Garde Demi SFDC"/>
                <a:ea typeface="Avant Garde Demi SFDC"/>
                <a:cs typeface="Avant Garde Demi SFDC"/>
                <a:sym typeface="Avant Garde Demi SFDC"/>
              </a:rPr>
              <a:t>Callout statement</a:t>
            </a:r>
            <a:endParaRPr sz="3000">
              <a:solidFill>
                <a:schemeClr val="dk2"/>
              </a:solidFill>
              <a:latin typeface="Avant Garde Demi SFDC"/>
              <a:ea typeface="Avant Garde Demi SFDC"/>
              <a:cs typeface="Avant Garde Demi SFDC"/>
              <a:sym typeface="Avant Garde Demi SFDC"/>
            </a:endParaRPr>
          </a:p>
        </p:txBody>
      </p:sp>
      <p:sp>
        <p:nvSpPr>
          <p:cNvPr id="1417" name="Google Shape;1417;p118"/>
          <p:cNvSpPr txBox="1"/>
          <p:nvPr/>
        </p:nvSpPr>
        <p:spPr>
          <a:xfrm>
            <a:off x="1416025" y="7040575"/>
            <a:ext cx="4134000" cy="4155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3000">
                <a:solidFill>
                  <a:schemeClr val="dk2"/>
                </a:solidFill>
                <a:latin typeface="Avant Garde Demi SFDC"/>
                <a:ea typeface="Avant Garde Demi SFDC"/>
                <a:cs typeface="Avant Garde Demi SFDC"/>
                <a:sym typeface="Avant Garde Demi SFDC"/>
              </a:rPr>
              <a:t>Callout statement</a:t>
            </a:r>
            <a:endParaRPr sz="3000">
              <a:solidFill>
                <a:schemeClr val="dk2"/>
              </a:solidFill>
              <a:latin typeface="Avant Garde Demi SFDC"/>
              <a:ea typeface="Avant Garde Demi SFDC"/>
              <a:cs typeface="Avant Garde Demi SFDC"/>
              <a:sym typeface="Avant Garde Demi SFDC"/>
            </a:endParaRPr>
          </a:p>
        </p:txBody>
      </p:sp>
      <p:sp>
        <p:nvSpPr>
          <p:cNvPr id="1418" name="Google Shape;1418;p118"/>
          <p:cNvSpPr txBox="1"/>
          <p:nvPr/>
        </p:nvSpPr>
        <p:spPr>
          <a:xfrm>
            <a:off x="1416025" y="7605125"/>
            <a:ext cx="4134000" cy="6651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Salesforce Sans"/>
                <a:ea typeface="Salesforce Sans"/>
                <a:cs typeface="Salesforce Sans"/>
                <a:sym typeface="Salesforce Sans"/>
              </a:rPr>
              <a:t>Stat description content</a:t>
            </a:r>
            <a:br>
              <a:rPr lang="en" sz="2400">
                <a:solidFill>
                  <a:schemeClr val="dk1"/>
                </a:solidFill>
                <a:latin typeface="Salesforce Sans"/>
                <a:ea typeface="Salesforce Sans"/>
                <a:cs typeface="Salesforce Sans"/>
                <a:sym typeface="Salesforce Sans"/>
              </a:rPr>
            </a:br>
            <a:r>
              <a:rPr lang="en" sz="2400">
                <a:solidFill>
                  <a:schemeClr val="dk1"/>
                </a:solidFill>
                <a:latin typeface="Salesforce Sans"/>
                <a:ea typeface="Salesforce Sans"/>
                <a:cs typeface="Salesforce Sans"/>
                <a:sym typeface="Salesforce Sans"/>
              </a:rPr>
              <a:t>goes here</a:t>
            </a:r>
            <a:endParaRPr sz="2400">
              <a:solidFill>
                <a:schemeClr val="dk1"/>
              </a:solidFill>
              <a:latin typeface="Salesforce Sans"/>
              <a:ea typeface="Salesforce Sans"/>
              <a:cs typeface="Salesforce Sans"/>
              <a:sym typeface="Salesforce Sans"/>
            </a:endParaRPr>
          </a:p>
        </p:txBody>
      </p:sp>
      <p:sp>
        <p:nvSpPr>
          <p:cNvPr id="1419" name="Google Shape;1419;p118"/>
          <p:cNvSpPr txBox="1"/>
          <p:nvPr/>
        </p:nvSpPr>
        <p:spPr>
          <a:xfrm>
            <a:off x="7167987" y="7605125"/>
            <a:ext cx="4134000" cy="6651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Salesforce Sans"/>
                <a:ea typeface="Salesforce Sans"/>
                <a:cs typeface="Salesforce Sans"/>
                <a:sym typeface="Salesforce Sans"/>
              </a:rPr>
              <a:t>Stat description content</a:t>
            </a:r>
            <a:br>
              <a:rPr lang="en" sz="2400">
                <a:solidFill>
                  <a:schemeClr val="dk1"/>
                </a:solidFill>
                <a:latin typeface="Salesforce Sans"/>
                <a:ea typeface="Salesforce Sans"/>
                <a:cs typeface="Salesforce Sans"/>
                <a:sym typeface="Salesforce Sans"/>
              </a:rPr>
            </a:br>
            <a:r>
              <a:rPr lang="en" sz="2400">
                <a:solidFill>
                  <a:schemeClr val="dk1"/>
                </a:solidFill>
                <a:latin typeface="Salesforce Sans"/>
                <a:ea typeface="Salesforce Sans"/>
                <a:cs typeface="Salesforce Sans"/>
                <a:sym typeface="Salesforce Sans"/>
              </a:rPr>
              <a:t>goes here</a:t>
            </a:r>
            <a:endParaRPr sz="2400">
              <a:solidFill>
                <a:schemeClr val="dk1"/>
              </a:solidFill>
              <a:latin typeface="Salesforce Sans"/>
              <a:ea typeface="Salesforce Sans"/>
              <a:cs typeface="Salesforce Sans"/>
              <a:sym typeface="Salesforce Sans"/>
            </a:endParaRPr>
          </a:p>
        </p:txBody>
      </p:sp>
      <p:sp>
        <p:nvSpPr>
          <p:cNvPr id="1420" name="Google Shape;1420;p118"/>
          <p:cNvSpPr txBox="1"/>
          <p:nvPr/>
        </p:nvSpPr>
        <p:spPr>
          <a:xfrm>
            <a:off x="12737838" y="7605125"/>
            <a:ext cx="4134000" cy="665100"/>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Salesforce Sans"/>
                <a:ea typeface="Salesforce Sans"/>
                <a:cs typeface="Salesforce Sans"/>
                <a:sym typeface="Salesforce Sans"/>
              </a:rPr>
              <a:t>Stat description content</a:t>
            </a:r>
            <a:br>
              <a:rPr lang="en" sz="2400">
                <a:solidFill>
                  <a:schemeClr val="dk1"/>
                </a:solidFill>
                <a:latin typeface="Salesforce Sans"/>
                <a:ea typeface="Salesforce Sans"/>
                <a:cs typeface="Salesforce Sans"/>
                <a:sym typeface="Salesforce Sans"/>
              </a:rPr>
            </a:br>
            <a:r>
              <a:rPr lang="en" sz="2400">
                <a:solidFill>
                  <a:schemeClr val="dk1"/>
                </a:solidFill>
                <a:latin typeface="Salesforce Sans"/>
                <a:ea typeface="Salesforce Sans"/>
                <a:cs typeface="Salesforce Sans"/>
                <a:sym typeface="Salesforce Sans"/>
              </a:rPr>
              <a:t>goes here</a:t>
            </a:r>
            <a:endParaRPr sz="2400">
              <a:solidFill>
                <a:schemeClr val="dk1"/>
              </a:solidFill>
              <a:latin typeface="Salesforce Sans"/>
              <a:ea typeface="Salesforce Sans"/>
              <a:cs typeface="Salesforce Sans"/>
              <a:sym typeface="Salesforce Sans"/>
            </a:endParaRPr>
          </a:p>
        </p:txBody>
      </p:sp>
      <p:sp>
        <p:nvSpPr>
          <p:cNvPr id="1421" name="Google Shape;1421;p118"/>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Three up: Large stat container</a:t>
            </a:r>
            <a:endParaRPr/>
          </a:p>
        </p:txBody>
      </p:sp>
      <p:sp>
        <p:nvSpPr>
          <p:cNvPr id="1422" name="Google Shape;1422;p118"/>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19"/>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Three up: Photos with stat</a:t>
            </a:r>
            <a:endParaRPr/>
          </a:p>
        </p:txBody>
      </p:sp>
      <p:sp>
        <p:nvSpPr>
          <p:cNvPr id="1428" name="Google Shape;1428;p119"/>
          <p:cNvSpPr txBox="1"/>
          <p:nvPr/>
        </p:nvSpPr>
        <p:spPr>
          <a:xfrm>
            <a:off x="1704728" y="66002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79%</a:t>
            </a:r>
            <a:endParaRPr sz="2400">
              <a:solidFill>
                <a:schemeClr val="dk2"/>
              </a:solidFill>
              <a:latin typeface="Salesforce Sans"/>
              <a:ea typeface="Salesforce Sans"/>
              <a:cs typeface="Salesforce Sans"/>
              <a:sym typeface="Salesforce Sans"/>
            </a:endParaRPr>
          </a:p>
        </p:txBody>
      </p:sp>
      <p:sp>
        <p:nvSpPr>
          <p:cNvPr id="1429" name="Google Shape;1429;p119"/>
          <p:cNvSpPr txBox="1"/>
          <p:nvPr/>
        </p:nvSpPr>
        <p:spPr>
          <a:xfrm>
            <a:off x="7449055" y="66002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79%</a:t>
            </a:r>
            <a:endParaRPr sz="2400">
              <a:solidFill>
                <a:schemeClr val="dk2"/>
              </a:solidFill>
              <a:latin typeface="Salesforce Sans"/>
              <a:ea typeface="Salesforce Sans"/>
              <a:cs typeface="Salesforce Sans"/>
              <a:sym typeface="Salesforce Sans"/>
            </a:endParaRPr>
          </a:p>
        </p:txBody>
      </p:sp>
      <p:sp>
        <p:nvSpPr>
          <p:cNvPr id="1430" name="Google Shape;1430;p119"/>
          <p:cNvSpPr txBox="1"/>
          <p:nvPr/>
        </p:nvSpPr>
        <p:spPr>
          <a:xfrm>
            <a:off x="13026419" y="6600288"/>
            <a:ext cx="3556500" cy="11499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8300">
                <a:solidFill>
                  <a:schemeClr val="dk2"/>
                </a:solidFill>
                <a:latin typeface="Avant Garde Demi SFDC"/>
                <a:ea typeface="Avant Garde Demi SFDC"/>
                <a:cs typeface="Avant Garde Demi SFDC"/>
                <a:sym typeface="Avant Garde Demi SFDC"/>
              </a:rPr>
              <a:t>79%</a:t>
            </a:r>
            <a:endParaRPr sz="2400">
              <a:solidFill>
                <a:schemeClr val="dk2"/>
              </a:solidFill>
              <a:latin typeface="Salesforce Sans"/>
              <a:ea typeface="Salesforce Sans"/>
              <a:cs typeface="Salesforce Sans"/>
              <a:sym typeface="Salesforce Sans"/>
            </a:endParaRPr>
          </a:p>
        </p:txBody>
      </p:sp>
      <p:sp>
        <p:nvSpPr>
          <p:cNvPr id="1431" name="Google Shape;1431;p119"/>
          <p:cNvSpPr txBox="1"/>
          <p:nvPr/>
        </p:nvSpPr>
        <p:spPr>
          <a:xfrm>
            <a:off x="13193375" y="78706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432" name="Google Shape;1432;p119"/>
          <p:cNvSpPr txBox="1"/>
          <p:nvPr/>
        </p:nvSpPr>
        <p:spPr>
          <a:xfrm>
            <a:off x="7616000" y="78706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433" name="Google Shape;1433;p119"/>
          <p:cNvSpPr txBox="1"/>
          <p:nvPr/>
        </p:nvSpPr>
        <p:spPr>
          <a:xfrm>
            <a:off x="1871675" y="7870675"/>
            <a:ext cx="3222600" cy="665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2400">
                <a:solidFill>
                  <a:schemeClr val="dk1"/>
                </a:solidFill>
                <a:latin typeface="Avant Garde Demi SFDC"/>
                <a:ea typeface="Avant Garde Demi SFDC"/>
                <a:cs typeface="Avant Garde Demi SFDC"/>
                <a:sym typeface="Avant Garde Demi SFDC"/>
              </a:rPr>
              <a:t>Stat description content goes here</a:t>
            </a:r>
            <a:endParaRPr sz="2400">
              <a:solidFill>
                <a:schemeClr val="dk1"/>
              </a:solidFill>
              <a:latin typeface="Avant Garde Demi SFDC"/>
              <a:ea typeface="Avant Garde Demi SFDC"/>
              <a:cs typeface="Avant Garde Demi SFDC"/>
              <a:sym typeface="Avant Garde Demi SFDC"/>
            </a:endParaRPr>
          </a:p>
        </p:txBody>
      </p:sp>
      <p:sp>
        <p:nvSpPr>
          <p:cNvPr id="1434" name="Google Shape;1434;p119"/>
          <p:cNvSpPr txBox="1"/>
          <p:nvPr>
            <p:ph idx="1"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t/>
            </a:r>
            <a:endParaRPr/>
          </a:p>
        </p:txBody>
      </p:sp>
      <p:sp>
        <p:nvSpPr>
          <p:cNvPr id="1435" name="Google Shape;1435;p119"/>
          <p:cNvSpPr/>
          <p:nvPr>
            <p:ph idx="2" type="pic"/>
          </p:nvPr>
        </p:nvSpPr>
        <p:spPr>
          <a:xfrm>
            <a:off x="13103994" y="2816644"/>
            <a:ext cx="3401700" cy="3401700"/>
          </a:xfrm>
          <a:prstGeom prst="round2SameRect">
            <a:avLst>
              <a:gd fmla="val 50000" name="adj1"/>
              <a:gd fmla="val 50000" name="adj2"/>
            </a:avLst>
          </a:prstGeom>
          <a:noFill/>
          <a:ln>
            <a:noFill/>
          </a:ln>
        </p:spPr>
      </p:sp>
      <p:sp>
        <p:nvSpPr>
          <p:cNvPr id="1436" name="Google Shape;1436;p119"/>
          <p:cNvSpPr/>
          <p:nvPr>
            <p:ph idx="3" type="pic"/>
          </p:nvPr>
        </p:nvSpPr>
        <p:spPr>
          <a:xfrm>
            <a:off x="7443155" y="2816644"/>
            <a:ext cx="3401700" cy="3401700"/>
          </a:xfrm>
          <a:prstGeom prst="round2SameRect">
            <a:avLst>
              <a:gd fmla="val 50000" name="adj1"/>
              <a:gd fmla="val 50000" name="adj2"/>
            </a:avLst>
          </a:prstGeom>
          <a:noFill/>
          <a:ln>
            <a:noFill/>
          </a:ln>
        </p:spPr>
      </p:sp>
      <p:sp>
        <p:nvSpPr>
          <p:cNvPr id="1437" name="Google Shape;1437;p119"/>
          <p:cNvSpPr/>
          <p:nvPr>
            <p:ph idx="4" type="pic"/>
          </p:nvPr>
        </p:nvSpPr>
        <p:spPr>
          <a:xfrm>
            <a:off x="1782303" y="2816644"/>
            <a:ext cx="3401700" cy="3401700"/>
          </a:xfrm>
          <a:prstGeom prst="round2SameRect">
            <a:avLst>
              <a:gd fmla="val 50000" name="adj1"/>
              <a:gd fmla="val 50000" name="adj2"/>
            </a:avLst>
          </a:prstGeom>
          <a:noFill/>
          <a:ln>
            <a:noFill/>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20"/>
          <p:cNvSpPr/>
          <p:nvPr/>
        </p:nvSpPr>
        <p:spPr>
          <a:xfrm>
            <a:off x="868700" y="3168000"/>
            <a:ext cx="8104800" cy="6283800"/>
          </a:xfrm>
          <a:prstGeom prst="roundRect">
            <a:avLst>
              <a:gd fmla="val 5520" name="adj"/>
            </a:avLst>
          </a:prstGeom>
          <a:solidFill>
            <a:schemeClr val="lt1"/>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t/>
            </a:r>
            <a:endParaRPr sz="1400">
              <a:latin typeface="Salesforce Sans"/>
              <a:ea typeface="Salesforce Sans"/>
              <a:cs typeface="Salesforce Sans"/>
              <a:sym typeface="Salesforce Sans"/>
            </a:endParaRPr>
          </a:p>
        </p:txBody>
      </p:sp>
      <p:sp>
        <p:nvSpPr>
          <p:cNvPr id="1443" name="Google Shape;1443;p120"/>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Two tables - balance</a:t>
            </a:r>
            <a:endParaRPr/>
          </a:p>
        </p:txBody>
      </p:sp>
      <p:sp>
        <p:nvSpPr>
          <p:cNvPr id="1444" name="Google Shape;1444;p120"/>
          <p:cNvSpPr txBox="1"/>
          <p:nvPr>
            <p:ph idx="1" type="subTitle"/>
          </p:nvPr>
        </p:nvSpPr>
        <p:spPr>
          <a:xfrm>
            <a:off x="857250" y="1704975"/>
            <a:ext cx="15144900" cy="76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445" name="Google Shape;1445;p120"/>
          <p:cNvSpPr/>
          <p:nvPr/>
        </p:nvSpPr>
        <p:spPr>
          <a:xfrm>
            <a:off x="9553900" y="3168000"/>
            <a:ext cx="8104800" cy="6283800"/>
          </a:xfrm>
          <a:prstGeom prst="roundRect">
            <a:avLst>
              <a:gd fmla="val 5520" name="adj"/>
            </a:avLst>
          </a:prstGeom>
          <a:solidFill>
            <a:schemeClr val="lt1"/>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t/>
            </a:r>
            <a:endParaRPr sz="1400">
              <a:latin typeface="Salesforce Sans"/>
              <a:ea typeface="Salesforce Sans"/>
              <a:cs typeface="Salesforce Sans"/>
              <a:sym typeface="Salesforce Sans"/>
            </a:endParaRPr>
          </a:p>
        </p:txBody>
      </p:sp>
      <p:sp>
        <p:nvSpPr>
          <p:cNvPr id="1446" name="Google Shape;1446;p120"/>
          <p:cNvSpPr/>
          <p:nvPr/>
        </p:nvSpPr>
        <p:spPr>
          <a:xfrm>
            <a:off x="1620350" y="2801600"/>
            <a:ext cx="6615000" cy="762000"/>
          </a:xfrm>
          <a:prstGeom prst="roundRect">
            <a:avLst>
              <a:gd fmla="val 50000" name="adj"/>
            </a:avLst>
          </a:prstGeom>
          <a:solidFill>
            <a:srgbClr val="066AFE"/>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lang="en" sz="2600">
                <a:solidFill>
                  <a:srgbClr val="FFFFFF"/>
                </a:solidFill>
                <a:latin typeface="Avant Garde Demi SFDC"/>
                <a:ea typeface="Avant Garde Demi SFDC"/>
                <a:cs typeface="Avant Garde Demi SFDC"/>
                <a:sym typeface="Avant Garde Demi SFDC"/>
              </a:rPr>
              <a:t>Label A</a:t>
            </a:r>
            <a:endParaRPr sz="2600">
              <a:solidFill>
                <a:srgbClr val="FFFFFF"/>
              </a:solidFill>
              <a:latin typeface="Avant Garde Demi SFDC"/>
              <a:ea typeface="Avant Garde Demi SFDC"/>
              <a:cs typeface="Avant Garde Demi SFDC"/>
              <a:sym typeface="Avant Garde Demi SFDC"/>
            </a:endParaRPr>
          </a:p>
        </p:txBody>
      </p:sp>
      <p:sp>
        <p:nvSpPr>
          <p:cNvPr id="1447" name="Google Shape;1447;p120"/>
          <p:cNvSpPr/>
          <p:nvPr/>
        </p:nvSpPr>
        <p:spPr>
          <a:xfrm>
            <a:off x="10298900" y="2801600"/>
            <a:ext cx="6615000" cy="762000"/>
          </a:xfrm>
          <a:prstGeom prst="roundRect">
            <a:avLst>
              <a:gd fmla="val 50000" name="adj"/>
            </a:avLst>
          </a:prstGeom>
          <a:solidFill>
            <a:schemeClr val="dk2"/>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None/>
            </a:pPr>
            <a:r>
              <a:rPr lang="en" sz="2600">
                <a:solidFill>
                  <a:srgbClr val="FFFFFF"/>
                </a:solidFill>
                <a:latin typeface="Avant Garde Demi SFDC"/>
                <a:ea typeface="Avant Garde Demi SFDC"/>
                <a:cs typeface="Avant Garde Demi SFDC"/>
                <a:sym typeface="Avant Garde Demi SFDC"/>
              </a:rPr>
              <a:t>Label B</a:t>
            </a:r>
            <a:endParaRPr sz="2600">
              <a:solidFill>
                <a:srgbClr val="FFFFFF"/>
              </a:solidFill>
              <a:latin typeface="Avant Garde Demi SFDC"/>
              <a:ea typeface="Avant Garde Demi SFDC"/>
              <a:cs typeface="Avant Garde Demi SFDC"/>
              <a:sym typeface="Avant Garde Demi SFDC"/>
            </a:endParaRPr>
          </a:p>
        </p:txBody>
      </p:sp>
      <p:sp>
        <p:nvSpPr>
          <p:cNvPr id="1448" name="Google Shape;1448;p120"/>
          <p:cNvSpPr txBox="1"/>
          <p:nvPr/>
        </p:nvSpPr>
        <p:spPr>
          <a:xfrm>
            <a:off x="1862200" y="3902250"/>
            <a:ext cx="3092700" cy="1847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0000"/>
              </a:buClr>
              <a:buSzPts val="2500"/>
              <a:buFont typeface="Arial"/>
              <a:buNone/>
            </a:pPr>
            <a:r>
              <a:rPr lang="en" sz="3000">
                <a:solidFill>
                  <a:schemeClr val="dk1"/>
                </a:solidFill>
                <a:latin typeface="Avant Garde Demi SFDC"/>
                <a:ea typeface="Avant Garde Demi SFDC"/>
                <a:cs typeface="Avant Garde Demi SFDC"/>
                <a:sym typeface="Avant Garde Demi SFDC"/>
              </a:rPr>
              <a:t>Lorem ipsum</a:t>
            </a:r>
            <a:endParaRPr sz="3000">
              <a:solidFill>
                <a:schemeClr val="dk1"/>
              </a:solidFill>
              <a:latin typeface="Avant Garde Demi SFDC"/>
              <a:ea typeface="Avant Garde Demi SFDC"/>
              <a:cs typeface="Avant Garde Demi SFDC"/>
              <a:sym typeface="Avant Garde Demi SFDC"/>
            </a:endParaRPr>
          </a:p>
        </p:txBody>
      </p:sp>
      <p:sp>
        <p:nvSpPr>
          <p:cNvPr id="1449" name="Google Shape;1449;p120"/>
          <p:cNvSpPr txBox="1"/>
          <p:nvPr/>
        </p:nvSpPr>
        <p:spPr>
          <a:xfrm>
            <a:off x="5143500" y="3902250"/>
            <a:ext cx="2857500" cy="1847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Clr>
                <a:srgbClr val="000000"/>
              </a:buClr>
              <a:buSzPts val="2500"/>
              <a:buFont typeface="Arial"/>
              <a:buNone/>
            </a:pPr>
            <a:r>
              <a:rPr lang="en" sz="9600">
                <a:solidFill>
                  <a:srgbClr val="066AFE"/>
                </a:solidFill>
                <a:latin typeface="Avant Garde Demi SFDC"/>
                <a:ea typeface="Avant Garde Demi SFDC"/>
                <a:cs typeface="Avant Garde Demi SFDC"/>
                <a:sym typeface="Avant Garde Demi SFDC"/>
              </a:rPr>
              <a:t>000</a:t>
            </a:r>
            <a:endParaRPr sz="9600">
              <a:solidFill>
                <a:srgbClr val="066AFE"/>
              </a:solidFill>
              <a:latin typeface="Avant Garde Demi SFDC"/>
              <a:ea typeface="Avant Garde Demi SFDC"/>
              <a:cs typeface="Avant Garde Demi SFDC"/>
              <a:sym typeface="Avant Garde Demi SFDC"/>
            </a:endParaRPr>
          </a:p>
        </p:txBody>
      </p:sp>
      <p:sp>
        <p:nvSpPr>
          <p:cNvPr id="1450" name="Google Shape;1450;p120"/>
          <p:cNvSpPr txBox="1"/>
          <p:nvPr/>
        </p:nvSpPr>
        <p:spPr>
          <a:xfrm>
            <a:off x="1862200" y="6054450"/>
            <a:ext cx="3092700" cy="1847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0000"/>
              </a:buClr>
              <a:buSzPts val="2500"/>
              <a:buFont typeface="Arial"/>
              <a:buNone/>
            </a:pPr>
            <a:r>
              <a:rPr lang="en" sz="3000">
                <a:solidFill>
                  <a:schemeClr val="dk1"/>
                </a:solidFill>
                <a:latin typeface="Avant Garde Demi SFDC"/>
                <a:ea typeface="Avant Garde Demi SFDC"/>
                <a:cs typeface="Avant Garde Demi SFDC"/>
                <a:sym typeface="Avant Garde Demi SFDC"/>
              </a:rPr>
              <a:t>Lorem ipsum</a:t>
            </a:r>
            <a:endParaRPr sz="3000">
              <a:solidFill>
                <a:schemeClr val="dk1"/>
              </a:solidFill>
              <a:latin typeface="Avant Garde Demi SFDC"/>
              <a:ea typeface="Avant Garde Demi SFDC"/>
              <a:cs typeface="Avant Garde Demi SFDC"/>
              <a:sym typeface="Avant Garde Demi SFDC"/>
            </a:endParaRPr>
          </a:p>
        </p:txBody>
      </p:sp>
      <p:sp>
        <p:nvSpPr>
          <p:cNvPr id="1451" name="Google Shape;1451;p120"/>
          <p:cNvSpPr txBox="1"/>
          <p:nvPr/>
        </p:nvSpPr>
        <p:spPr>
          <a:xfrm>
            <a:off x="5143500" y="6054450"/>
            <a:ext cx="2857500" cy="1847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Clr>
                <a:srgbClr val="000000"/>
              </a:buClr>
              <a:buSzPts val="2500"/>
              <a:buFont typeface="Arial"/>
              <a:buNone/>
            </a:pPr>
            <a:r>
              <a:rPr lang="en" sz="9600">
                <a:solidFill>
                  <a:srgbClr val="066AFE"/>
                </a:solidFill>
                <a:latin typeface="Avant Garde Demi SFDC"/>
                <a:ea typeface="Avant Garde Demi SFDC"/>
                <a:cs typeface="Avant Garde Demi SFDC"/>
                <a:sym typeface="Avant Garde Demi SFDC"/>
              </a:rPr>
              <a:t>00</a:t>
            </a:r>
            <a:endParaRPr sz="9600">
              <a:solidFill>
                <a:srgbClr val="066AFE"/>
              </a:solidFill>
              <a:latin typeface="Avant Garde Demi SFDC"/>
              <a:ea typeface="Avant Garde Demi SFDC"/>
              <a:cs typeface="Avant Garde Demi SFDC"/>
              <a:sym typeface="Avant Garde Demi SFDC"/>
            </a:endParaRPr>
          </a:p>
        </p:txBody>
      </p:sp>
      <p:cxnSp>
        <p:nvCxnSpPr>
          <p:cNvPr id="1452" name="Google Shape;1452;p120"/>
          <p:cNvCxnSpPr/>
          <p:nvPr/>
        </p:nvCxnSpPr>
        <p:spPr>
          <a:xfrm rot="10800000">
            <a:off x="1862200" y="5910750"/>
            <a:ext cx="6152400" cy="0"/>
          </a:xfrm>
          <a:prstGeom prst="straightConnector1">
            <a:avLst/>
          </a:prstGeom>
          <a:noFill/>
          <a:ln cap="flat" cmpd="sng" w="9525">
            <a:solidFill>
              <a:srgbClr val="066AFE"/>
            </a:solidFill>
            <a:prstDash val="solid"/>
            <a:round/>
            <a:headEnd len="med" w="med" type="none"/>
            <a:tailEnd len="med" w="med" type="none"/>
          </a:ln>
        </p:spPr>
      </p:cxnSp>
      <p:grpSp>
        <p:nvGrpSpPr>
          <p:cNvPr id="1453" name="Google Shape;1453;p120"/>
          <p:cNvGrpSpPr/>
          <p:nvPr/>
        </p:nvGrpSpPr>
        <p:grpSpPr>
          <a:xfrm>
            <a:off x="1107950" y="8240225"/>
            <a:ext cx="7639800" cy="973200"/>
            <a:chOff x="1107950" y="8240225"/>
            <a:chExt cx="7639800" cy="973200"/>
          </a:xfrm>
        </p:grpSpPr>
        <p:sp>
          <p:nvSpPr>
            <p:cNvPr id="1454" name="Google Shape;1454;p120"/>
            <p:cNvSpPr/>
            <p:nvPr/>
          </p:nvSpPr>
          <p:spPr>
            <a:xfrm>
              <a:off x="1107950" y="8240225"/>
              <a:ext cx="7639800" cy="973200"/>
            </a:xfrm>
            <a:prstGeom prst="roundRect">
              <a:avLst>
                <a:gd fmla="val 25188"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455" name="Google Shape;1455;p120"/>
            <p:cNvSpPr txBox="1"/>
            <p:nvPr/>
          </p:nvSpPr>
          <p:spPr>
            <a:xfrm>
              <a:off x="1614875" y="8477525"/>
              <a:ext cx="6762300" cy="4986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1800">
                  <a:solidFill>
                    <a:schemeClr val="dk1"/>
                  </a:solidFill>
                  <a:latin typeface="Salesforce Sans"/>
                  <a:ea typeface="Salesforce Sans"/>
                  <a:cs typeface="Salesforce Sans"/>
                  <a:sym typeface="Salesforce Sans"/>
                </a:rPr>
                <a:t>Placeholder for notes,</a:t>
              </a:r>
              <a:endParaRPr sz="1800">
                <a:solidFill>
                  <a:schemeClr val="dk1"/>
                </a:solidFill>
                <a:latin typeface="Salesforce Sans"/>
                <a:ea typeface="Salesforce Sans"/>
                <a:cs typeface="Salesforce Sans"/>
                <a:sym typeface="Salesforce Sans"/>
              </a:endParaRPr>
            </a:p>
            <a:p>
              <a:pPr indent="0" lvl="0" marL="0" rtl="0" algn="ctr">
                <a:lnSpc>
                  <a:spcPct val="90000"/>
                </a:lnSpc>
                <a:spcBef>
                  <a:spcPts val="0"/>
                </a:spcBef>
                <a:spcAft>
                  <a:spcPts val="0"/>
                </a:spcAft>
                <a:buNone/>
              </a:pPr>
              <a:r>
                <a:rPr lang="en" sz="1800">
                  <a:solidFill>
                    <a:schemeClr val="dk1"/>
                  </a:solidFill>
                  <a:latin typeface="Salesforce Sans"/>
                  <a:ea typeface="Salesforce Sans"/>
                  <a:cs typeface="Salesforce Sans"/>
                  <a:sym typeface="Salesforce Sans"/>
                </a:rPr>
                <a:t>two lines</a:t>
              </a:r>
              <a:endParaRPr sz="1800">
                <a:solidFill>
                  <a:schemeClr val="dk1"/>
                </a:solidFill>
                <a:latin typeface="Salesforce Sans"/>
                <a:ea typeface="Salesforce Sans"/>
                <a:cs typeface="Salesforce Sans"/>
                <a:sym typeface="Salesforce Sans"/>
              </a:endParaRPr>
            </a:p>
          </p:txBody>
        </p:sp>
      </p:grpSp>
      <p:sp>
        <p:nvSpPr>
          <p:cNvPr id="1456" name="Google Shape;1456;p120"/>
          <p:cNvSpPr txBox="1"/>
          <p:nvPr/>
        </p:nvSpPr>
        <p:spPr>
          <a:xfrm>
            <a:off x="10242340" y="3902250"/>
            <a:ext cx="3092700" cy="1847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0000"/>
              </a:buClr>
              <a:buSzPts val="2500"/>
              <a:buFont typeface="Arial"/>
              <a:buNone/>
            </a:pPr>
            <a:r>
              <a:rPr lang="en" sz="3000">
                <a:solidFill>
                  <a:schemeClr val="dk1"/>
                </a:solidFill>
                <a:latin typeface="Avant Garde Demi SFDC"/>
                <a:ea typeface="Avant Garde Demi SFDC"/>
                <a:cs typeface="Avant Garde Demi SFDC"/>
                <a:sym typeface="Avant Garde Demi SFDC"/>
              </a:rPr>
              <a:t>Lorem ipsum</a:t>
            </a:r>
            <a:endParaRPr sz="3000">
              <a:solidFill>
                <a:schemeClr val="dk1"/>
              </a:solidFill>
              <a:latin typeface="Avant Garde Demi SFDC"/>
              <a:ea typeface="Avant Garde Demi SFDC"/>
              <a:cs typeface="Avant Garde Demi SFDC"/>
              <a:sym typeface="Avant Garde Demi SFDC"/>
            </a:endParaRPr>
          </a:p>
        </p:txBody>
      </p:sp>
      <p:sp>
        <p:nvSpPr>
          <p:cNvPr id="1457" name="Google Shape;1457;p120"/>
          <p:cNvSpPr txBox="1"/>
          <p:nvPr/>
        </p:nvSpPr>
        <p:spPr>
          <a:xfrm>
            <a:off x="13716000" y="3902250"/>
            <a:ext cx="2857500" cy="1847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Clr>
                <a:srgbClr val="000000"/>
              </a:buClr>
              <a:buSzPts val="2500"/>
              <a:buFont typeface="Arial"/>
              <a:buNone/>
            </a:pPr>
            <a:r>
              <a:rPr lang="en" sz="9600">
                <a:solidFill>
                  <a:schemeClr val="dk2"/>
                </a:solidFill>
                <a:latin typeface="Avant Garde Demi SFDC"/>
                <a:ea typeface="Avant Garde Demi SFDC"/>
                <a:cs typeface="Avant Garde Demi SFDC"/>
                <a:sym typeface="Avant Garde Demi SFDC"/>
              </a:rPr>
              <a:t>000</a:t>
            </a:r>
            <a:endParaRPr sz="9600">
              <a:solidFill>
                <a:schemeClr val="dk2"/>
              </a:solidFill>
              <a:latin typeface="Avant Garde Demi SFDC"/>
              <a:ea typeface="Avant Garde Demi SFDC"/>
              <a:cs typeface="Avant Garde Demi SFDC"/>
              <a:sym typeface="Avant Garde Demi SFDC"/>
            </a:endParaRPr>
          </a:p>
        </p:txBody>
      </p:sp>
      <p:sp>
        <p:nvSpPr>
          <p:cNvPr id="1458" name="Google Shape;1458;p120"/>
          <p:cNvSpPr txBox="1"/>
          <p:nvPr/>
        </p:nvSpPr>
        <p:spPr>
          <a:xfrm>
            <a:off x="10242340" y="5902050"/>
            <a:ext cx="3092700" cy="1847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0000"/>
              </a:buClr>
              <a:buSzPts val="2500"/>
              <a:buFont typeface="Arial"/>
              <a:buNone/>
            </a:pPr>
            <a:r>
              <a:rPr lang="en" sz="3000">
                <a:solidFill>
                  <a:schemeClr val="dk1"/>
                </a:solidFill>
                <a:latin typeface="Avant Garde Demi SFDC"/>
                <a:ea typeface="Avant Garde Demi SFDC"/>
                <a:cs typeface="Avant Garde Demi SFDC"/>
                <a:sym typeface="Avant Garde Demi SFDC"/>
              </a:rPr>
              <a:t>Lorem ipsum</a:t>
            </a:r>
            <a:endParaRPr sz="3000">
              <a:solidFill>
                <a:schemeClr val="dk1"/>
              </a:solidFill>
              <a:latin typeface="Avant Garde Demi SFDC"/>
              <a:ea typeface="Avant Garde Demi SFDC"/>
              <a:cs typeface="Avant Garde Demi SFDC"/>
              <a:sym typeface="Avant Garde Demi SFDC"/>
            </a:endParaRPr>
          </a:p>
        </p:txBody>
      </p:sp>
      <p:sp>
        <p:nvSpPr>
          <p:cNvPr id="1459" name="Google Shape;1459;p120"/>
          <p:cNvSpPr txBox="1"/>
          <p:nvPr/>
        </p:nvSpPr>
        <p:spPr>
          <a:xfrm>
            <a:off x="13716000" y="6054450"/>
            <a:ext cx="2857500" cy="1847400"/>
          </a:xfrm>
          <a:prstGeom prst="rect">
            <a:avLst/>
          </a:prstGeom>
          <a:noFill/>
          <a:ln>
            <a:noFill/>
          </a:ln>
        </p:spPr>
        <p:txBody>
          <a:bodyPr anchorCtr="0" anchor="ctr" bIns="0" lIns="0" spcFirstLastPara="1" rIns="0" wrap="square" tIns="0">
            <a:noAutofit/>
          </a:bodyPr>
          <a:lstStyle/>
          <a:p>
            <a:pPr indent="0" lvl="0" marL="0" rtl="0" algn="r">
              <a:lnSpc>
                <a:spcPct val="90000"/>
              </a:lnSpc>
              <a:spcBef>
                <a:spcPts val="0"/>
              </a:spcBef>
              <a:spcAft>
                <a:spcPts val="0"/>
              </a:spcAft>
              <a:buClr>
                <a:srgbClr val="000000"/>
              </a:buClr>
              <a:buSzPts val="2500"/>
              <a:buFont typeface="Arial"/>
              <a:buNone/>
            </a:pPr>
            <a:r>
              <a:rPr lang="en" sz="9600">
                <a:solidFill>
                  <a:schemeClr val="dk2"/>
                </a:solidFill>
                <a:latin typeface="Avant Garde Demi SFDC"/>
                <a:ea typeface="Avant Garde Demi SFDC"/>
                <a:cs typeface="Avant Garde Demi SFDC"/>
                <a:sym typeface="Avant Garde Demi SFDC"/>
              </a:rPr>
              <a:t>00</a:t>
            </a:r>
            <a:endParaRPr sz="9600">
              <a:solidFill>
                <a:schemeClr val="dk2"/>
              </a:solidFill>
              <a:latin typeface="Avant Garde Demi SFDC"/>
              <a:ea typeface="Avant Garde Demi SFDC"/>
              <a:cs typeface="Avant Garde Demi SFDC"/>
              <a:sym typeface="Avant Garde Demi SFDC"/>
            </a:endParaRPr>
          </a:p>
        </p:txBody>
      </p:sp>
      <p:cxnSp>
        <p:nvCxnSpPr>
          <p:cNvPr id="1460" name="Google Shape;1460;p120"/>
          <p:cNvCxnSpPr/>
          <p:nvPr/>
        </p:nvCxnSpPr>
        <p:spPr>
          <a:xfrm rot="10800000">
            <a:off x="10472500" y="5910750"/>
            <a:ext cx="6152400" cy="0"/>
          </a:xfrm>
          <a:prstGeom prst="straightConnector1">
            <a:avLst/>
          </a:prstGeom>
          <a:noFill/>
          <a:ln cap="flat" cmpd="sng" w="9525">
            <a:solidFill>
              <a:schemeClr val="dk2"/>
            </a:solidFill>
            <a:prstDash val="solid"/>
            <a:round/>
            <a:headEnd len="med" w="med" type="none"/>
            <a:tailEnd len="med" w="med" type="none"/>
          </a:ln>
        </p:spPr>
      </p:cxnSp>
      <p:grpSp>
        <p:nvGrpSpPr>
          <p:cNvPr id="1461" name="Google Shape;1461;p120"/>
          <p:cNvGrpSpPr/>
          <p:nvPr/>
        </p:nvGrpSpPr>
        <p:grpSpPr>
          <a:xfrm>
            <a:off x="9786500" y="8240225"/>
            <a:ext cx="7639800" cy="973200"/>
            <a:chOff x="9786500" y="8240225"/>
            <a:chExt cx="7639800" cy="973200"/>
          </a:xfrm>
        </p:grpSpPr>
        <p:sp>
          <p:nvSpPr>
            <p:cNvPr id="1462" name="Google Shape;1462;p120"/>
            <p:cNvSpPr/>
            <p:nvPr/>
          </p:nvSpPr>
          <p:spPr>
            <a:xfrm>
              <a:off x="9786500" y="8240225"/>
              <a:ext cx="7639800" cy="973200"/>
            </a:xfrm>
            <a:prstGeom prst="roundRect">
              <a:avLst>
                <a:gd fmla="val 25188"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463" name="Google Shape;1463;p120"/>
            <p:cNvSpPr txBox="1"/>
            <p:nvPr/>
          </p:nvSpPr>
          <p:spPr>
            <a:xfrm>
              <a:off x="10293425" y="8477525"/>
              <a:ext cx="6762300" cy="4986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sz="1800">
                  <a:solidFill>
                    <a:schemeClr val="dk1"/>
                  </a:solidFill>
                  <a:latin typeface="Salesforce Sans"/>
                  <a:ea typeface="Salesforce Sans"/>
                  <a:cs typeface="Salesforce Sans"/>
                  <a:sym typeface="Salesforce Sans"/>
                </a:rPr>
                <a:t>Placeholder for notes,</a:t>
              </a:r>
              <a:endParaRPr sz="1800">
                <a:solidFill>
                  <a:schemeClr val="dk1"/>
                </a:solidFill>
                <a:latin typeface="Salesforce Sans"/>
                <a:ea typeface="Salesforce Sans"/>
                <a:cs typeface="Salesforce Sans"/>
                <a:sym typeface="Salesforce Sans"/>
              </a:endParaRPr>
            </a:p>
            <a:p>
              <a:pPr indent="0" lvl="0" marL="0" rtl="0" algn="ctr">
                <a:lnSpc>
                  <a:spcPct val="90000"/>
                </a:lnSpc>
                <a:spcBef>
                  <a:spcPts val="0"/>
                </a:spcBef>
                <a:spcAft>
                  <a:spcPts val="0"/>
                </a:spcAft>
                <a:buNone/>
              </a:pPr>
              <a:r>
                <a:rPr lang="en" sz="1800">
                  <a:solidFill>
                    <a:schemeClr val="dk1"/>
                  </a:solidFill>
                  <a:latin typeface="Salesforce Sans"/>
                  <a:ea typeface="Salesforce Sans"/>
                  <a:cs typeface="Salesforce Sans"/>
                  <a:sym typeface="Salesforce Sans"/>
                </a:rPr>
                <a:t>two lines</a:t>
              </a:r>
              <a:endParaRPr sz="1800">
                <a:solidFill>
                  <a:schemeClr val="dk1"/>
                </a:solidFill>
                <a:latin typeface="Salesforce Sans"/>
                <a:ea typeface="Salesforce Sans"/>
                <a:cs typeface="Salesforce Sans"/>
                <a:sym typeface="Salesforce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6"/>
          <p:cNvSpPr txBox="1"/>
          <p:nvPr>
            <p:ph idx="1" type="subTitle"/>
          </p:nvPr>
        </p:nvSpPr>
        <p:spPr>
          <a:xfrm>
            <a:off x="868680" y="2468880"/>
            <a:ext cx="151425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 </a:t>
            </a:r>
            <a:endParaRPr/>
          </a:p>
        </p:txBody>
      </p:sp>
      <p:sp>
        <p:nvSpPr>
          <p:cNvPr id="942" name="Google Shape;942;p76"/>
          <p:cNvSpPr txBox="1"/>
          <p:nvPr>
            <p:ph type="title"/>
          </p:nvPr>
        </p:nvSpPr>
        <p:spPr>
          <a:xfrm>
            <a:off x="857250" y="838200"/>
            <a:ext cx="15144900" cy="149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Title,</a:t>
            </a:r>
            <a:br>
              <a:rPr lang="en"/>
            </a:br>
            <a:r>
              <a:rPr lang="en"/>
              <a:t>Two lines</a:t>
            </a:r>
            <a:endParaRPr/>
          </a:p>
        </p:txBody>
      </p:sp>
      <p:sp>
        <p:nvSpPr>
          <p:cNvPr id="943" name="Google Shape;943;p76"/>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944" name="Google Shape;944;p76"/>
          <p:cNvSpPr txBox="1"/>
          <p:nvPr>
            <p:ph idx="3" type="body"/>
          </p:nvPr>
        </p:nvSpPr>
        <p:spPr>
          <a:xfrm>
            <a:off x="857250" y="3390900"/>
            <a:ext cx="16573500" cy="5743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Salesforce is a platform for change.</a:t>
            </a:r>
            <a:endParaRPr b="1"/>
          </a:p>
          <a:p>
            <a:pPr indent="0" lvl="0" marL="0" rtl="0" algn="l">
              <a:lnSpc>
                <a:spcPct val="90000"/>
              </a:lnSpc>
              <a:spcBef>
                <a:spcPts val="1800"/>
              </a:spcBef>
              <a:spcAft>
                <a:spcPts val="1800"/>
              </a:spcAft>
              <a:buNone/>
            </a:pPr>
            <a:r>
              <a:rPr lang="en"/>
              <a:t>From the start, Salesforce has been on a mission to help businesses succeed, and to use business success to drive positive change for people and our planet.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21"/>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Timeline - Quarters</a:t>
            </a:r>
            <a:endParaRPr/>
          </a:p>
        </p:txBody>
      </p:sp>
      <p:sp>
        <p:nvSpPr>
          <p:cNvPr id="1469" name="Google Shape;1469;p121"/>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470" name="Google Shape;1470;p121"/>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cxnSp>
        <p:nvCxnSpPr>
          <p:cNvPr id="1471" name="Google Shape;1471;p121"/>
          <p:cNvCxnSpPr/>
          <p:nvPr/>
        </p:nvCxnSpPr>
        <p:spPr>
          <a:xfrm>
            <a:off x="3565933" y="5891783"/>
            <a:ext cx="0" cy="1218600"/>
          </a:xfrm>
          <a:prstGeom prst="straightConnector1">
            <a:avLst/>
          </a:prstGeom>
          <a:noFill/>
          <a:ln cap="flat" cmpd="sng" w="38100">
            <a:solidFill>
              <a:schemeClr val="lt2"/>
            </a:solidFill>
            <a:prstDash val="dot"/>
            <a:round/>
            <a:headEnd len="med" w="med" type="none"/>
            <a:tailEnd len="med" w="med" type="none"/>
          </a:ln>
        </p:spPr>
      </p:cxnSp>
      <p:cxnSp>
        <p:nvCxnSpPr>
          <p:cNvPr id="1472" name="Google Shape;1472;p121"/>
          <p:cNvCxnSpPr/>
          <p:nvPr/>
        </p:nvCxnSpPr>
        <p:spPr>
          <a:xfrm>
            <a:off x="7484116" y="4671301"/>
            <a:ext cx="0" cy="1218600"/>
          </a:xfrm>
          <a:prstGeom prst="straightConnector1">
            <a:avLst/>
          </a:prstGeom>
          <a:noFill/>
          <a:ln cap="flat" cmpd="sng" w="38100">
            <a:solidFill>
              <a:srgbClr val="066AFE"/>
            </a:solidFill>
            <a:prstDash val="dot"/>
            <a:round/>
            <a:headEnd len="med" w="med" type="none"/>
            <a:tailEnd len="med" w="med" type="none"/>
          </a:ln>
        </p:spPr>
      </p:cxnSp>
      <p:cxnSp>
        <p:nvCxnSpPr>
          <p:cNvPr id="1473" name="Google Shape;1473;p121"/>
          <p:cNvCxnSpPr/>
          <p:nvPr/>
        </p:nvCxnSpPr>
        <p:spPr>
          <a:xfrm>
            <a:off x="11243501" y="5891783"/>
            <a:ext cx="0" cy="1218600"/>
          </a:xfrm>
          <a:prstGeom prst="straightConnector1">
            <a:avLst/>
          </a:prstGeom>
          <a:noFill/>
          <a:ln cap="flat" cmpd="sng" w="38100">
            <a:solidFill>
              <a:schemeClr val="dk2"/>
            </a:solidFill>
            <a:prstDash val="dot"/>
            <a:round/>
            <a:headEnd len="med" w="med" type="none"/>
            <a:tailEnd len="med" w="med" type="none"/>
          </a:ln>
        </p:spPr>
      </p:cxnSp>
      <p:cxnSp>
        <p:nvCxnSpPr>
          <p:cNvPr id="1474" name="Google Shape;1474;p121"/>
          <p:cNvCxnSpPr/>
          <p:nvPr/>
        </p:nvCxnSpPr>
        <p:spPr>
          <a:xfrm>
            <a:off x="14813809" y="4671301"/>
            <a:ext cx="0" cy="1218600"/>
          </a:xfrm>
          <a:prstGeom prst="straightConnector1">
            <a:avLst/>
          </a:prstGeom>
          <a:noFill/>
          <a:ln cap="flat" cmpd="sng" w="38100">
            <a:solidFill>
              <a:schemeClr val="dk1"/>
            </a:solidFill>
            <a:prstDash val="dot"/>
            <a:round/>
            <a:headEnd len="med" w="med" type="none"/>
            <a:tailEnd len="med" w="med" type="none"/>
          </a:ln>
        </p:spPr>
      </p:cxnSp>
      <p:sp>
        <p:nvSpPr>
          <p:cNvPr id="1475" name="Google Shape;1475;p121"/>
          <p:cNvSpPr/>
          <p:nvPr/>
        </p:nvSpPr>
        <p:spPr>
          <a:xfrm>
            <a:off x="12327150" y="5417836"/>
            <a:ext cx="4569900" cy="857400"/>
          </a:xfrm>
          <a:prstGeom prst="roundRect">
            <a:avLst>
              <a:gd fmla="val 50000" name="adj"/>
            </a:avLst>
          </a:prstGeom>
          <a:solidFill>
            <a:schemeClr val="dk1"/>
          </a:solidFill>
          <a:ln cap="flat" cmpd="sng" w="76200">
            <a:solidFill>
              <a:schemeClr val="lt1"/>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Clr>
                <a:srgbClr val="000000"/>
              </a:buClr>
              <a:buSzPts val="1700"/>
              <a:buFont typeface="Arial"/>
              <a:buNone/>
            </a:pPr>
            <a:r>
              <a:rPr lang="en" sz="2600">
                <a:solidFill>
                  <a:srgbClr val="FFFFFF"/>
                </a:solidFill>
                <a:latin typeface="Avant Garde Demi SFDC"/>
                <a:ea typeface="Avant Garde Demi SFDC"/>
                <a:cs typeface="Avant Garde Demi SFDC"/>
                <a:sym typeface="Avant Garde Demi SFDC"/>
              </a:rPr>
              <a:t>      Q4 FY27</a:t>
            </a:r>
            <a:endParaRPr sz="2600">
              <a:solidFill>
                <a:srgbClr val="FFFFFF"/>
              </a:solidFill>
              <a:latin typeface="Avant Garde Demi SFDC"/>
              <a:ea typeface="Avant Garde Demi SFDC"/>
              <a:cs typeface="Avant Garde Demi SFDC"/>
              <a:sym typeface="Avant Garde Demi SFDC"/>
            </a:endParaRPr>
          </a:p>
        </p:txBody>
      </p:sp>
      <p:sp>
        <p:nvSpPr>
          <p:cNvPr id="1476" name="Google Shape;1476;p121"/>
          <p:cNvSpPr/>
          <p:nvPr/>
        </p:nvSpPr>
        <p:spPr>
          <a:xfrm>
            <a:off x="8727495" y="5417836"/>
            <a:ext cx="4569900" cy="857400"/>
          </a:xfrm>
          <a:prstGeom prst="roundRect">
            <a:avLst>
              <a:gd fmla="val 50000" name="adj"/>
            </a:avLst>
          </a:prstGeom>
          <a:solidFill>
            <a:schemeClr val="dk2"/>
          </a:solidFill>
          <a:ln cap="flat" cmpd="sng" w="76200">
            <a:solidFill>
              <a:schemeClr val="lt1"/>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Clr>
                <a:srgbClr val="000000"/>
              </a:buClr>
              <a:buSzPts val="1700"/>
              <a:buFont typeface="Arial"/>
              <a:buNone/>
            </a:pPr>
            <a:r>
              <a:rPr lang="en" sz="2600">
                <a:solidFill>
                  <a:srgbClr val="FFFFFF"/>
                </a:solidFill>
                <a:latin typeface="Avant Garde Demi SFDC"/>
                <a:ea typeface="Avant Garde Demi SFDC"/>
                <a:cs typeface="Avant Garde Demi SFDC"/>
                <a:sym typeface="Avant Garde Demi SFDC"/>
              </a:rPr>
              <a:t>    Q3 FY27</a:t>
            </a:r>
            <a:endParaRPr sz="2600">
              <a:solidFill>
                <a:srgbClr val="FFFFFF"/>
              </a:solidFill>
              <a:latin typeface="Avant Garde Demi SFDC"/>
              <a:ea typeface="Avant Garde Demi SFDC"/>
              <a:cs typeface="Avant Garde Demi SFDC"/>
              <a:sym typeface="Avant Garde Demi SFDC"/>
            </a:endParaRPr>
          </a:p>
        </p:txBody>
      </p:sp>
      <p:sp>
        <p:nvSpPr>
          <p:cNvPr id="1477" name="Google Shape;1477;p121"/>
          <p:cNvSpPr/>
          <p:nvPr/>
        </p:nvSpPr>
        <p:spPr>
          <a:xfrm>
            <a:off x="4922045" y="5417836"/>
            <a:ext cx="4569900" cy="857400"/>
          </a:xfrm>
          <a:prstGeom prst="roundRect">
            <a:avLst>
              <a:gd fmla="val 50000" name="adj"/>
            </a:avLst>
          </a:prstGeom>
          <a:solidFill>
            <a:srgbClr val="066AFE"/>
          </a:solidFill>
          <a:ln cap="flat" cmpd="sng" w="76200">
            <a:solidFill>
              <a:schemeClr val="lt1"/>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Clr>
                <a:srgbClr val="000000"/>
              </a:buClr>
              <a:buSzPts val="1700"/>
              <a:buFont typeface="Arial"/>
              <a:buNone/>
            </a:pPr>
            <a:r>
              <a:rPr lang="en" sz="2600">
                <a:solidFill>
                  <a:srgbClr val="FFFFFF"/>
                </a:solidFill>
                <a:latin typeface="Avant Garde Demi SFDC"/>
                <a:ea typeface="Avant Garde Demi SFDC"/>
                <a:cs typeface="Avant Garde Demi SFDC"/>
                <a:sym typeface="Avant Garde Demi SFDC"/>
              </a:rPr>
              <a:t>    Q2 FY27</a:t>
            </a:r>
            <a:endParaRPr sz="2600">
              <a:solidFill>
                <a:srgbClr val="FFFFFF"/>
              </a:solidFill>
              <a:latin typeface="Avant Garde Demi SFDC"/>
              <a:ea typeface="Avant Garde Demi SFDC"/>
              <a:cs typeface="Avant Garde Demi SFDC"/>
              <a:sym typeface="Avant Garde Demi SFDC"/>
            </a:endParaRPr>
          </a:p>
        </p:txBody>
      </p:sp>
      <p:sp>
        <p:nvSpPr>
          <p:cNvPr id="1478" name="Google Shape;1478;p121"/>
          <p:cNvSpPr/>
          <p:nvPr/>
        </p:nvSpPr>
        <p:spPr>
          <a:xfrm>
            <a:off x="1404700" y="5417861"/>
            <a:ext cx="4276200" cy="857400"/>
          </a:xfrm>
          <a:prstGeom prst="roundRect">
            <a:avLst>
              <a:gd fmla="val 50000" name="adj"/>
            </a:avLst>
          </a:prstGeom>
          <a:solidFill>
            <a:schemeClr val="lt2"/>
          </a:solidFill>
          <a:ln cap="flat" cmpd="sng" w="76200">
            <a:solidFill>
              <a:schemeClr val="lt1"/>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lang="en" sz="2600">
                <a:solidFill>
                  <a:schemeClr val="dk1"/>
                </a:solidFill>
                <a:latin typeface="Avant Garde Demi SFDC"/>
                <a:ea typeface="Avant Garde Demi SFDC"/>
                <a:cs typeface="Avant Garde Demi SFDC"/>
                <a:sym typeface="Avant Garde Demi SFDC"/>
              </a:rPr>
              <a:t>Q1 FY27</a:t>
            </a:r>
            <a:endParaRPr sz="2600">
              <a:solidFill>
                <a:schemeClr val="dk1"/>
              </a:solidFill>
              <a:latin typeface="Avant Garde Demi SFDC"/>
              <a:ea typeface="Avant Garde Demi SFDC"/>
              <a:cs typeface="Avant Garde Demi SFDC"/>
              <a:sym typeface="Avant Garde Demi SFDC"/>
            </a:endParaRPr>
          </a:p>
        </p:txBody>
      </p:sp>
      <p:sp>
        <p:nvSpPr>
          <p:cNvPr id="1479" name="Google Shape;1479;p121"/>
          <p:cNvSpPr txBox="1"/>
          <p:nvPr/>
        </p:nvSpPr>
        <p:spPr>
          <a:xfrm>
            <a:off x="1729947" y="7053938"/>
            <a:ext cx="3642900" cy="1877400"/>
          </a:xfrm>
          <a:prstGeom prst="rect">
            <a:avLst/>
          </a:prstGeom>
          <a:noFill/>
          <a:ln>
            <a:noFill/>
          </a:ln>
        </p:spPr>
        <p:txBody>
          <a:bodyPr anchorCtr="0" anchor="t" bIns="0" lIns="0" spcFirstLastPara="1" rIns="0" wrap="square" tIns="137150">
            <a:noAutofit/>
          </a:bodyPr>
          <a:lstStyle/>
          <a:p>
            <a:pPr indent="0" lvl="0" marL="0" rtl="0" algn="l">
              <a:lnSpc>
                <a:spcPct val="90000"/>
              </a:lnSpc>
              <a:spcBef>
                <a:spcPts val="0"/>
              </a:spcBef>
              <a:spcAft>
                <a:spcPts val="0"/>
              </a:spcAft>
              <a:buNone/>
            </a:pPr>
            <a:r>
              <a:rPr b="1" lang="en" sz="2300">
                <a:solidFill>
                  <a:schemeClr val="dk1"/>
                </a:solidFill>
                <a:latin typeface="Salesforce Sans"/>
                <a:ea typeface="Salesforce Sans"/>
                <a:cs typeface="Salesforce Sans"/>
                <a:sym typeface="Salesforce Sans"/>
              </a:rPr>
              <a:t>Lorem ipsum dolor </a:t>
            </a:r>
            <a:br>
              <a:rPr lang="en" sz="2300">
                <a:solidFill>
                  <a:schemeClr val="dk1"/>
                </a:solidFill>
                <a:latin typeface="Salesforce Sans"/>
                <a:ea typeface="Salesforce Sans"/>
                <a:cs typeface="Salesforce Sans"/>
                <a:sym typeface="Salesforce Sans"/>
              </a:rPr>
            </a:br>
            <a:r>
              <a:rPr lang="en" sz="2300">
                <a:solidFill>
                  <a:schemeClr val="dk1"/>
                </a:solidFill>
                <a:latin typeface="Salesforce Sans"/>
                <a:ea typeface="Salesforce Sans"/>
                <a:cs typeface="Salesforce Sans"/>
                <a:sym typeface="Salesforce Sans"/>
              </a:rPr>
              <a:t>sit amet, consectetur adipiscing elit, sed do eiusmod tempor </a:t>
            </a:r>
            <a:endParaRPr sz="2300">
              <a:solidFill>
                <a:schemeClr val="dk1"/>
              </a:solidFill>
              <a:latin typeface="Salesforce Sans"/>
              <a:ea typeface="Salesforce Sans"/>
              <a:cs typeface="Salesforce Sans"/>
              <a:sym typeface="Salesforce Sans"/>
            </a:endParaRPr>
          </a:p>
          <a:p>
            <a:pPr indent="0" lvl="0" marL="0" rtl="0" algn="l">
              <a:lnSpc>
                <a:spcPct val="90000"/>
              </a:lnSpc>
              <a:spcBef>
                <a:spcPts val="0"/>
              </a:spcBef>
              <a:spcAft>
                <a:spcPts val="0"/>
              </a:spcAft>
              <a:buNone/>
            </a:pPr>
            <a:r>
              <a:rPr lang="en" sz="2300">
                <a:solidFill>
                  <a:schemeClr val="dk1"/>
                </a:solidFill>
                <a:latin typeface="Salesforce Sans"/>
                <a:ea typeface="Salesforce Sans"/>
                <a:cs typeface="Salesforce Sans"/>
                <a:sym typeface="Salesforce Sans"/>
              </a:rPr>
              <a:t>incididunt ut labore.</a:t>
            </a:r>
            <a:endParaRPr sz="2300">
              <a:solidFill>
                <a:schemeClr val="dk1"/>
              </a:solidFill>
              <a:latin typeface="Salesforce Sans"/>
              <a:ea typeface="Salesforce Sans"/>
              <a:cs typeface="Salesforce Sans"/>
              <a:sym typeface="Salesforce Sans"/>
            </a:endParaRPr>
          </a:p>
          <a:p>
            <a:pPr indent="0" lvl="0" marL="0" rtl="0" algn="l">
              <a:lnSpc>
                <a:spcPct val="90000"/>
              </a:lnSpc>
              <a:spcBef>
                <a:spcPts val="0"/>
              </a:spcBef>
              <a:spcAft>
                <a:spcPts val="0"/>
              </a:spcAft>
              <a:buNone/>
            </a:pPr>
            <a:r>
              <a:t/>
            </a:r>
            <a:endParaRPr sz="2300">
              <a:solidFill>
                <a:schemeClr val="dk1"/>
              </a:solidFill>
              <a:latin typeface="Salesforce Sans"/>
              <a:ea typeface="Salesforce Sans"/>
              <a:cs typeface="Salesforce Sans"/>
              <a:sym typeface="Salesforce Sans"/>
            </a:endParaRPr>
          </a:p>
          <a:p>
            <a:pPr indent="0" lvl="0" marL="0" rtl="0" algn="l">
              <a:lnSpc>
                <a:spcPct val="90000"/>
              </a:lnSpc>
              <a:spcBef>
                <a:spcPts val="0"/>
              </a:spcBef>
              <a:spcAft>
                <a:spcPts val="0"/>
              </a:spcAft>
              <a:buNone/>
            </a:pPr>
            <a:r>
              <a:t/>
            </a:r>
            <a:endParaRPr sz="2300">
              <a:solidFill>
                <a:schemeClr val="dk1"/>
              </a:solidFill>
              <a:latin typeface="Salesforce Sans"/>
              <a:ea typeface="Salesforce Sans"/>
              <a:cs typeface="Salesforce Sans"/>
              <a:sym typeface="Salesforce Sans"/>
            </a:endParaRPr>
          </a:p>
        </p:txBody>
      </p:sp>
      <p:sp>
        <p:nvSpPr>
          <p:cNvPr id="1480" name="Google Shape;1480;p121"/>
          <p:cNvSpPr txBox="1"/>
          <p:nvPr/>
        </p:nvSpPr>
        <p:spPr>
          <a:xfrm>
            <a:off x="9422042" y="7053938"/>
            <a:ext cx="3642900" cy="1877400"/>
          </a:xfrm>
          <a:prstGeom prst="rect">
            <a:avLst/>
          </a:prstGeom>
          <a:noFill/>
          <a:ln>
            <a:noFill/>
          </a:ln>
        </p:spPr>
        <p:txBody>
          <a:bodyPr anchorCtr="0" anchor="t" bIns="0" lIns="0" spcFirstLastPara="1" rIns="0" wrap="square" tIns="137150">
            <a:noAutofit/>
          </a:bodyPr>
          <a:lstStyle/>
          <a:p>
            <a:pPr indent="0" lvl="0" marL="0" rtl="0" algn="l">
              <a:lnSpc>
                <a:spcPct val="90000"/>
              </a:lnSpc>
              <a:spcBef>
                <a:spcPts val="0"/>
              </a:spcBef>
              <a:spcAft>
                <a:spcPts val="0"/>
              </a:spcAft>
              <a:buNone/>
            </a:pPr>
            <a:r>
              <a:rPr b="1" lang="en" sz="2300">
                <a:solidFill>
                  <a:schemeClr val="dk1"/>
                </a:solidFill>
                <a:latin typeface="Salesforce Sans"/>
                <a:ea typeface="Salesforce Sans"/>
                <a:cs typeface="Salesforce Sans"/>
                <a:sym typeface="Salesforce Sans"/>
              </a:rPr>
              <a:t>Lorem ipsum dolor </a:t>
            </a:r>
            <a:br>
              <a:rPr lang="en" sz="2300">
                <a:solidFill>
                  <a:schemeClr val="dk1"/>
                </a:solidFill>
                <a:latin typeface="Salesforce Sans"/>
                <a:ea typeface="Salesforce Sans"/>
                <a:cs typeface="Salesforce Sans"/>
                <a:sym typeface="Salesforce Sans"/>
              </a:rPr>
            </a:br>
            <a:r>
              <a:rPr lang="en" sz="2300">
                <a:solidFill>
                  <a:schemeClr val="dk1"/>
                </a:solidFill>
                <a:latin typeface="Salesforce Sans"/>
                <a:ea typeface="Salesforce Sans"/>
                <a:cs typeface="Salesforce Sans"/>
                <a:sym typeface="Salesforce Sans"/>
              </a:rPr>
              <a:t>sit amet, consectetur adipiscing elit, sed do eiusmod tempor </a:t>
            </a:r>
            <a:endParaRPr sz="2300">
              <a:solidFill>
                <a:schemeClr val="dk1"/>
              </a:solidFill>
              <a:latin typeface="Salesforce Sans"/>
              <a:ea typeface="Salesforce Sans"/>
              <a:cs typeface="Salesforce Sans"/>
              <a:sym typeface="Salesforce Sans"/>
            </a:endParaRPr>
          </a:p>
          <a:p>
            <a:pPr indent="0" lvl="0" marL="0" rtl="0" algn="l">
              <a:lnSpc>
                <a:spcPct val="90000"/>
              </a:lnSpc>
              <a:spcBef>
                <a:spcPts val="0"/>
              </a:spcBef>
              <a:spcAft>
                <a:spcPts val="0"/>
              </a:spcAft>
              <a:buNone/>
            </a:pPr>
            <a:r>
              <a:rPr lang="en" sz="2300">
                <a:solidFill>
                  <a:schemeClr val="dk1"/>
                </a:solidFill>
                <a:latin typeface="Salesforce Sans"/>
                <a:ea typeface="Salesforce Sans"/>
                <a:cs typeface="Salesforce Sans"/>
                <a:sym typeface="Salesforce Sans"/>
              </a:rPr>
              <a:t>incididunt ut labore.</a:t>
            </a:r>
            <a:endParaRPr sz="2300">
              <a:solidFill>
                <a:schemeClr val="dk1"/>
              </a:solidFill>
              <a:latin typeface="Salesforce Sans"/>
              <a:ea typeface="Salesforce Sans"/>
              <a:cs typeface="Salesforce Sans"/>
              <a:sym typeface="Salesforce Sans"/>
            </a:endParaRPr>
          </a:p>
          <a:p>
            <a:pPr indent="0" lvl="0" marL="0" rtl="0" algn="l">
              <a:lnSpc>
                <a:spcPct val="90000"/>
              </a:lnSpc>
              <a:spcBef>
                <a:spcPts val="0"/>
              </a:spcBef>
              <a:spcAft>
                <a:spcPts val="0"/>
              </a:spcAft>
              <a:buNone/>
            </a:pPr>
            <a:r>
              <a:t/>
            </a:r>
            <a:endParaRPr sz="2300">
              <a:solidFill>
                <a:schemeClr val="dk1"/>
              </a:solidFill>
              <a:latin typeface="Salesforce Sans"/>
              <a:ea typeface="Salesforce Sans"/>
              <a:cs typeface="Salesforce Sans"/>
              <a:sym typeface="Salesforce Sans"/>
            </a:endParaRPr>
          </a:p>
          <a:p>
            <a:pPr indent="0" lvl="0" marL="0" rtl="0" algn="l">
              <a:lnSpc>
                <a:spcPct val="90000"/>
              </a:lnSpc>
              <a:spcBef>
                <a:spcPts val="0"/>
              </a:spcBef>
              <a:spcAft>
                <a:spcPts val="0"/>
              </a:spcAft>
              <a:buNone/>
            </a:pPr>
            <a:r>
              <a:t/>
            </a:r>
            <a:endParaRPr sz="2300">
              <a:solidFill>
                <a:schemeClr val="dk1"/>
              </a:solidFill>
              <a:latin typeface="Salesforce Sans"/>
              <a:ea typeface="Salesforce Sans"/>
              <a:cs typeface="Salesforce Sans"/>
              <a:sym typeface="Salesforce Sans"/>
            </a:endParaRPr>
          </a:p>
        </p:txBody>
      </p:sp>
      <p:sp>
        <p:nvSpPr>
          <p:cNvPr id="1481" name="Google Shape;1481;p121"/>
          <p:cNvSpPr txBox="1"/>
          <p:nvPr/>
        </p:nvSpPr>
        <p:spPr>
          <a:xfrm>
            <a:off x="5680779" y="2625713"/>
            <a:ext cx="3642900" cy="1877400"/>
          </a:xfrm>
          <a:prstGeom prst="rect">
            <a:avLst/>
          </a:prstGeom>
          <a:noFill/>
          <a:ln>
            <a:noFill/>
          </a:ln>
        </p:spPr>
        <p:txBody>
          <a:bodyPr anchorCtr="0" anchor="b" bIns="0" lIns="0" spcFirstLastPara="1" rIns="0" wrap="square" tIns="137150">
            <a:noAutofit/>
          </a:bodyPr>
          <a:lstStyle/>
          <a:p>
            <a:pPr indent="0" lvl="0" marL="0" rtl="0" algn="l">
              <a:lnSpc>
                <a:spcPct val="90000"/>
              </a:lnSpc>
              <a:spcBef>
                <a:spcPts val="0"/>
              </a:spcBef>
              <a:spcAft>
                <a:spcPts val="0"/>
              </a:spcAft>
              <a:buNone/>
            </a:pPr>
            <a:r>
              <a:rPr b="1" lang="en" sz="2300">
                <a:solidFill>
                  <a:schemeClr val="dk1"/>
                </a:solidFill>
                <a:latin typeface="Salesforce Sans"/>
                <a:ea typeface="Salesforce Sans"/>
                <a:cs typeface="Salesforce Sans"/>
                <a:sym typeface="Salesforce Sans"/>
              </a:rPr>
              <a:t>Lorem ipsum dolor </a:t>
            </a:r>
            <a:br>
              <a:rPr lang="en" sz="2300">
                <a:solidFill>
                  <a:schemeClr val="dk1"/>
                </a:solidFill>
                <a:latin typeface="Salesforce Sans"/>
                <a:ea typeface="Salesforce Sans"/>
                <a:cs typeface="Salesforce Sans"/>
                <a:sym typeface="Salesforce Sans"/>
              </a:rPr>
            </a:br>
            <a:r>
              <a:rPr lang="en" sz="2300">
                <a:solidFill>
                  <a:schemeClr val="dk1"/>
                </a:solidFill>
                <a:latin typeface="Salesforce Sans"/>
                <a:ea typeface="Salesforce Sans"/>
                <a:cs typeface="Salesforce Sans"/>
                <a:sym typeface="Salesforce Sans"/>
              </a:rPr>
              <a:t>sit amet, consectetur adipiscing elit, sed do eiusmod tempor </a:t>
            </a:r>
            <a:endParaRPr sz="2300">
              <a:solidFill>
                <a:schemeClr val="dk1"/>
              </a:solidFill>
              <a:latin typeface="Salesforce Sans"/>
              <a:ea typeface="Salesforce Sans"/>
              <a:cs typeface="Salesforce Sans"/>
              <a:sym typeface="Salesforce Sans"/>
            </a:endParaRPr>
          </a:p>
          <a:p>
            <a:pPr indent="0" lvl="0" marL="0" rtl="0" algn="l">
              <a:lnSpc>
                <a:spcPct val="90000"/>
              </a:lnSpc>
              <a:spcBef>
                <a:spcPts val="0"/>
              </a:spcBef>
              <a:spcAft>
                <a:spcPts val="0"/>
              </a:spcAft>
              <a:buNone/>
            </a:pPr>
            <a:r>
              <a:rPr lang="en" sz="2300">
                <a:solidFill>
                  <a:schemeClr val="dk1"/>
                </a:solidFill>
                <a:latin typeface="Salesforce Sans"/>
                <a:ea typeface="Salesforce Sans"/>
                <a:cs typeface="Salesforce Sans"/>
                <a:sym typeface="Salesforce Sans"/>
              </a:rPr>
              <a:t>incididunt ut labore.</a:t>
            </a:r>
            <a:endParaRPr sz="2300">
              <a:solidFill>
                <a:schemeClr val="dk1"/>
              </a:solidFill>
              <a:latin typeface="Salesforce Sans"/>
              <a:ea typeface="Salesforce Sans"/>
              <a:cs typeface="Salesforce Sans"/>
              <a:sym typeface="Salesforce Sans"/>
            </a:endParaRPr>
          </a:p>
        </p:txBody>
      </p:sp>
      <p:sp>
        <p:nvSpPr>
          <p:cNvPr id="1482" name="Google Shape;1482;p121"/>
          <p:cNvSpPr txBox="1"/>
          <p:nvPr/>
        </p:nvSpPr>
        <p:spPr>
          <a:xfrm>
            <a:off x="12992350" y="2625713"/>
            <a:ext cx="3642900" cy="1877400"/>
          </a:xfrm>
          <a:prstGeom prst="rect">
            <a:avLst/>
          </a:prstGeom>
          <a:noFill/>
          <a:ln>
            <a:noFill/>
          </a:ln>
        </p:spPr>
        <p:txBody>
          <a:bodyPr anchorCtr="0" anchor="b" bIns="0" lIns="0" spcFirstLastPara="1" rIns="0" wrap="square" tIns="137150">
            <a:noAutofit/>
          </a:bodyPr>
          <a:lstStyle/>
          <a:p>
            <a:pPr indent="0" lvl="0" marL="0" rtl="0" algn="l">
              <a:lnSpc>
                <a:spcPct val="90000"/>
              </a:lnSpc>
              <a:spcBef>
                <a:spcPts val="0"/>
              </a:spcBef>
              <a:spcAft>
                <a:spcPts val="0"/>
              </a:spcAft>
              <a:buNone/>
            </a:pPr>
            <a:r>
              <a:rPr b="1" lang="en" sz="2300">
                <a:solidFill>
                  <a:schemeClr val="dk1"/>
                </a:solidFill>
                <a:latin typeface="Salesforce Sans"/>
                <a:ea typeface="Salesforce Sans"/>
                <a:cs typeface="Salesforce Sans"/>
                <a:sym typeface="Salesforce Sans"/>
              </a:rPr>
              <a:t>Lorem ipsum dolor </a:t>
            </a:r>
            <a:br>
              <a:rPr lang="en" sz="2300">
                <a:solidFill>
                  <a:schemeClr val="dk1"/>
                </a:solidFill>
                <a:latin typeface="Salesforce Sans"/>
                <a:ea typeface="Salesforce Sans"/>
                <a:cs typeface="Salesforce Sans"/>
                <a:sym typeface="Salesforce Sans"/>
              </a:rPr>
            </a:br>
            <a:r>
              <a:rPr lang="en" sz="2300">
                <a:solidFill>
                  <a:schemeClr val="dk1"/>
                </a:solidFill>
                <a:latin typeface="Salesforce Sans"/>
                <a:ea typeface="Salesforce Sans"/>
                <a:cs typeface="Salesforce Sans"/>
                <a:sym typeface="Salesforce Sans"/>
              </a:rPr>
              <a:t>sit amet, consectetur adipiscing elit, sed do eiusmod tempor </a:t>
            </a:r>
            <a:endParaRPr sz="2300">
              <a:solidFill>
                <a:schemeClr val="dk1"/>
              </a:solidFill>
              <a:latin typeface="Salesforce Sans"/>
              <a:ea typeface="Salesforce Sans"/>
              <a:cs typeface="Salesforce Sans"/>
              <a:sym typeface="Salesforce Sans"/>
            </a:endParaRPr>
          </a:p>
          <a:p>
            <a:pPr indent="0" lvl="0" marL="0" rtl="0" algn="l">
              <a:lnSpc>
                <a:spcPct val="90000"/>
              </a:lnSpc>
              <a:spcBef>
                <a:spcPts val="0"/>
              </a:spcBef>
              <a:spcAft>
                <a:spcPts val="0"/>
              </a:spcAft>
              <a:buNone/>
            </a:pPr>
            <a:r>
              <a:rPr lang="en" sz="2300">
                <a:solidFill>
                  <a:schemeClr val="dk1"/>
                </a:solidFill>
                <a:latin typeface="Salesforce Sans"/>
                <a:ea typeface="Salesforce Sans"/>
                <a:cs typeface="Salesforce Sans"/>
                <a:sym typeface="Salesforce Sans"/>
              </a:rPr>
              <a:t>incididunt ut labore.</a:t>
            </a:r>
            <a:endParaRPr sz="2300">
              <a:solidFill>
                <a:schemeClr val="dk1"/>
              </a:solidFill>
              <a:latin typeface="Salesforce Sans"/>
              <a:ea typeface="Salesforce Sans"/>
              <a:cs typeface="Salesforce Sans"/>
              <a:sym typeface="Salesforce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22"/>
          <p:cNvSpPr txBox="1"/>
          <p:nvPr>
            <p:ph idx="2" type="body"/>
          </p:nvPr>
        </p:nvSpPr>
        <p:spPr>
          <a:xfrm>
            <a:off x="857250" y="9610725"/>
            <a:ext cx="16573500" cy="428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rPr lang="en"/>
              <a:t>Footer</a:t>
            </a:r>
            <a:endParaRPr/>
          </a:p>
        </p:txBody>
      </p:sp>
      <p:sp>
        <p:nvSpPr>
          <p:cNvPr id="1488" name="Google Shape;1488;p122"/>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Calendar</a:t>
            </a:r>
            <a:endParaRPr/>
          </a:p>
        </p:txBody>
      </p:sp>
      <p:sp>
        <p:nvSpPr>
          <p:cNvPr id="1489" name="Google Shape;1489;p122"/>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490" name="Google Shape;1490;p122"/>
          <p:cNvSpPr txBox="1"/>
          <p:nvPr>
            <p:ph idx="3" type="title"/>
          </p:nvPr>
        </p:nvSpPr>
        <p:spPr>
          <a:xfrm>
            <a:off x="1207650" y="3237324"/>
            <a:ext cx="2375100" cy="325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(MM/DD)</a:t>
            </a:r>
            <a:endParaRPr/>
          </a:p>
        </p:txBody>
      </p:sp>
      <p:sp>
        <p:nvSpPr>
          <p:cNvPr id="1491" name="Google Shape;1491;p122"/>
          <p:cNvSpPr txBox="1"/>
          <p:nvPr>
            <p:ph idx="4" type="title"/>
          </p:nvPr>
        </p:nvSpPr>
        <p:spPr>
          <a:xfrm>
            <a:off x="4600275" y="3237324"/>
            <a:ext cx="2375100" cy="325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(MM/DD)</a:t>
            </a:r>
            <a:endParaRPr/>
          </a:p>
        </p:txBody>
      </p:sp>
      <p:sp>
        <p:nvSpPr>
          <p:cNvPr id="1492" name="Google Shape;1492;p122"/>
          <p:cNvSpPr txBox="1"/>
          <p:nvPr>
            <p:ph idx="5" type="title"/>
          </p:nvPr>
        </p:nvSpPr>
        <p:spPr>
          <a:xfrm>
            <a:off x="7992900" y="3237324"/>
            <a:ext cx="2375100" cy="325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(MM/DD)</a:t>
            </a:r>
            <a:endParaRPr/>
          </a:p>
        </p:txBody>
      </p:sp>
      <p:sp>
        <p:nvSpPr>
          <p:cNvPr id="1493" name="Google Shape;1493;p122"/>
          <p:cNvSpPr txBox="1"/>
          <p:nvPr>
            <p:ph idx="6" type="title"/>
          </p:nvPr>
        </p:nvSpPr>
        <p:spPr>
          <a:xfrm>
            <a:off x="11385525" y="3237324"/>
            <a:ext cx="2375100" cy="325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(MM/DD)</a:t>
            </a:r>
            <a:endParaRPr/>
          </a:p>
        </p:txBody>
      </p:sp>
      <p:sp>
        <p:nvSpPr>
          <p:cNvPr id="1494" name="Google Shape;1494;p122"/>
          <p:cNvSpPr txBox="1"/>
          <p:nvPr>
            <p:ph idx="7" type="title"/>
          </p:nvPr>
        </p:nvSpPr>
        <p:spPr>
          <a:xfrm>
            <a:off x="14778150" y="3237324"/>
            <a:ext cx="2375100" cy="325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(MM/DD)</a:t>
            </a:r>
            <a:endParaRPr/>
          </a:p>
        </p:txBody>
      </p:sp>
      <p:sp>
        <p:nvSpPr>
          <p:cNvPr id="1495" name="Google Shape;1495;p122"/>
          <p:cNvSpPr txBox="1"/>
          <p:nvPr>
            <p:ph idx="3" type="title"/>
          </p:nvPr>
        </p:nvSpPr>
        <p:spPr>
          <a:xfrm>
            <a:off x="1032750" y="3915542"/>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200">
                <a:solidFill>
                  <a:schemeClr val="dk1"/>
                </a:solidFill>
              </a:rPr>
              <a:t>SERIES NAME</a:t>
            </a:r>
            <a:endParaRPr b="1" sz="1200">
              <a:solidFill>
                <a:schemeClr val="dk1"/>
              </a:solidFill>
            </a:endParaRPr>
          </a:p>
        </p:txBody>
      </p:sp>
      <p:sp>
        <p:nvSpPr>
          <p:cNvPr id="1496" name="Google Shape;1496;p122"/>
          <p:cNvSpPr txBox="1"/>
          <p:nvPr>
            <p:ph idx="3" type="title"/>
          </p:nvPr>
        </p:nvSpPr>
        <p:spPr>
          <a:xfrm>
            <a:off x="4425375" y="3915542"/>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200">
                <a:solidFill>
                  <a:schemeClr val="dk1"/>
                </a:solidFill>
              </a:rPr>
              <a:t>SERIES NAME</a:t>
            </a:r>
            <a:endParaRPr b="1" sz="1200">
              <a:solidFill>
                <a:schemeClr val="dk1"/>
              </a:solidFill>
            </a:endParaRPr>
          </a:p>
        </p:txBody>
      </p:sp>
      <p:sp>
        <p:nvSpPr>
          <p:cNvPr id="1497" name="Google Shape;1497;p122"/>
          <p:cNvSpPr txBox="1"/>
          <p:nvPr>
            <p:ph idx="3" type="title"/>
          </p:nvPr>
        </p:nvSpPr>
        <p:spPr>
          <a:xfrm>
            <a:off x="7818000" y="3915542"/>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200">
                <a:solidFill>
                  <a:schemeClr val="dk1"/>
                </a:solidFill>
              </a:rPr>
              <a:t>SERIES NAME</a:t>
            </a:r>
            <a:endParaRPr b="1" sz="1200">
              <a:solidFill>
                <a:schemeClr val="dk1"/>
              </a:solidFill>
            </a:endParaRPr>
          </a:p>
        </p:txBody>
      </p:sp>
      <p:sp>
        <p:nvSpPr>
          <p:cNvPr id="1498" name="Google Shape;1498;p122"/>
          <p:cNvSpPr txBox="1"/>
          <p:nvPr>
            <p:ph idx="3" type="title"/>
          </p:nvPr>
        </p:nvSpPr>
        <p:spPr>
          <a:xfrm>
            <a:off x="11210625" y="3915542"/>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200">
                <a:solidFill>
                  <a:schemeClr val="dk1"/>
                </a:solidFill>
              </a:rPr>
              <a:t>SERIES NAME</a:t>
            </a:r>
            <a:endParaRPr b="1" sz="1200">
              <a:solidFill>
                <a:schemeClr val="dk1"/>
              </a:solidFill>
            </a:endParaRPr>
          </a:p>
        </p:txBody>
      </p:sp>
      <p:sp>
        <p:nvSpPr>
          <p:cNvPr id="1499" name="Google Shape;1499;p122"/>
          <p:cNvSpPr txBox="1"/>
          <p:nvPr>
            <p:ph idx="3" type="title"/>
          </p:nvPr>
        </p:nvSpPr>
        <p:spPr>
          <a:xfrm>
            <a:off x="14603250" y="3915542"/>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200">
                <a:solidFill>
                  <a:schemeClr val="dk1"/>
                </a:solidFill>
              </a:rPr>
              <a:t>SERIES NAME</a:t>
            </a:r>
            <a:endParaRPr b="1" sz="1200">
              <a:solidFill>
                <a:schemeClr val="dk1"/>
              </a:solidFill>
            </a:endParaRPr>
          </a:p>
        </p:txBody>
      </p:sp>
      <p:sp>
        <p:nvSpPr>
          <p:cNvPr id="1500" name="Google Shape;1500;p122"/>
          <p:cNvSpPr txBox="1"/>
          <p:nvPr>
            <p:ph idx="3" type="title"/>
          </p:nvPr>
        </p:nvSpPr>
        <p:spPr>
          <a:xfrm>
            <a:off x="1032750" y="4522800"/>
            <a:ext cx="2724900" cy="58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Event Name,</a:t>
            </a:r>
            <a:endParaRPr sz="2200">
              <a:solidFill>
                <a:schemeClr val="dk2"/>
              </a:solidFill>
              <a:latin typeface="Avant Garde Demi SFDC"/>
              <a:ea typeface="Avant Garde Demi SFDC"/>
              <a:cs typeface="Avant Garde Demi SFDC"/>
              <a:sym typeface="Avant Garde Demi SFDC"/>
            </a:endParaRPr>
          </a:p>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Two lines</a:t>
            </a:r>
            <a:endParaRPr sz="2200">
              <a:solidFill>
                <a:schemeClr val="dk2"/>
              </a:solidFill>
              <a:latin typeface="Avant Garde Demi SFDC"/>
              <a:ea typeface="Avant Garde Demi SFDC"/>
              <a:cs typeface="Avant Garde Demi SFDC"/>
              <a:sym typeface="Avant Garde Demi SFDC"/>
            </a:endParaRPr>
          </a:p>
        </p:txBody>
      </p:sp>
      <p:sp>
        <p:nvSpPr>
          <p:cNvPr id="1501" name="Google Shape;1501;p122"/>
          <p:cNvSpPr txBox="1"/>
          <p:nvPr>
            <p:ph idx="3" type="title"/>
          </p:nvPr>
        </p:nvSpPr>
        <p:spPr>
          <a:xfrm>
            <a:off x="4425375" y="4522800"/>
            <a:ext cx="2724900" cy="58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Event Name,</a:t>
            </a:r>
            <a:endParaRPr sz="2200">
              <a:solidFill>
                <a:schemeClr val="dk2"/>
              </a:solidFill>
              <a:latin typeface="Avant Garde Demi SFDC"/>
              <a:ea typeface="Avant Garde Demi SFDC"/>
              <a:cs typeface="Avant Garde Demi SFDC"/>
              <a:sym typeface="Avant Garde Demi SFDC"/>
            </a:endParaRPr>
          </a:p>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Two lines</a:t>
            </a:r>
            <a:endParaRPr sz="2200">
              <a:solidFill>
                <a:schemeClr val="dk2"/>
              </a:solidFill>
              <a:latin typeface="Avant Garde Demi SFDC"/>
              <a:ea typeface="Avant Garde Demi SFDC"/>
              <a:cs typeface="Avant Garde Demi SFDC"/>
              <a:sym typeface="Avant Garde Demi SFDC"/>
            </a:endParaRPr>
          </a:p>
        </p:txBody>
      </p:sp>
      <p:sp>
        <p:nvSpPr>
          <p:cNvPr id="1502" name="Google Shape;1502;p122"/>
          <p:cNvSpPr txBox="1"/>
          <p:nvPr>
            <p:ph idx="3" type="title"/>
          </p:nvPr>
        </p:nvSpPr>
        <p:spPr>
          <a:xfrm>
            <a:off x="7818000" y="4522800"/>
            <a:ext cx="2724900" cy="58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Event Name,</a:t>
            </a:r>
            <a:endParaRPr sz="2200">
              <a:solidFill>
                <a:schemeClr val="dk2"/>
              </a:solidFill>
              <a:latin typeface="Avant Garde Demi SFDC"/>
              <a:ea typeface="Avant Garde Demi SFDC"/>
              <a:cs typeface="Avant Garde Demi SFDC"/>
              <a:sym typeface="Avant Garde Demi SFDC"/>
            </a:endParaRPr>
          </a:p>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Two lines</a:t>
            </a:r>
            <a:endParaRPr sz="2200">
              <a:solidFill>
                <a:schemeClr val="dk2"/>
              </a:solidFill>
              <a:latin typeface="Avant Garde Demi SFDC"/>
              <a:ea typeface="Avant Garde Demi SFDC"/>
              <a:cs typeface="Avant Garde Demi SFDC"/>
              <a:sym typeface="Avant Garde Demi SFDC"/>
            </a:endParaRPr>
          </a:p>
        </p:txBody>
      </p:sp>
      <p:sp>
        <p:nvSpPr>
          <p:cNvPr id="1503" name="Google Shape;1503;p122"/>
          <p:cNvSpPr txBox="1"/>
          <p:nvPr>
            <p:ph idx="3" type="title"/>
          </p:nvPr>
        </p:nvSpPr>
        <p:spPr>
          <a:xfrm>
            <a:off x="11210625" y="4522800"/>
            <a:ext cx="2724900" cy="58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Event Name,</a:t>
            </a:r>
            <a:endParaRPr sz="2200">
              <a:solidFill>
                <a:schemeClr val="dk2"/>
              </a:solidFill>
              <a:latin typeface="Avant Garde Demi SFDC"/>
              <a:ea typeface="Avant Garde Demi SFDC"/>
              <a:cs typeface="Avant Garde Demi SFDC"/>
              <a:sym typeface="Avant Garde Demi SFDC"/>
            </a:endParaRPr>
          </a:p>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Two lines</a:t>
            </a:r>
            <a:endParaRPr sz="2200">
              <a:solidFill>
                <a:schemeClr val="dk2"/>
              </a:solidFill>
              <a:latin typeface="Avant Garde Demi SFDC"/>
              <a:ea typeface="Avant Garde Demi SFDC"/>
              <a:cs typeface="Avant Garde Demi SFDC"/>
              <a:sym typeface="Avant Garde Demi SFDC"/>
            </a:endParaRPr>
          </a:p>
        </p:txBody>
      </p:sp>
      <p:sp>
        <p:nvSpPr>
          <p:cNvPr id="1504" name="Google Shape;1504;p122"/>
          <p:cNvSpPr txBox="1"/>
          <p:nvPr>
            <p:ph idx="3" type="title"/>
          </p:nvPr>
        </p:nvSpPr>
        <p:spPr>
          <a:xfrm>
            <a:off x="14603250" y="4522800"/>
            <a:ext cx="2724900" cy="58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Event Name,</a:t>
            </a:r>
            <a:endParaRPr sz="2200">
              <a:solidFill>
                <a:schemeClr val="dk2"/>
              </a:solidFill>
              <a:latin typeface="Avant Garde Demi SFDC"/>
              <a:ea typeface="Avant Garde Demi SFDC"/>
              <a:cs typeface="Avant Garde Demi SFDC"/>
              <a:sym typeface="Avant Garde Demi SFDC"/>
            </a:endParaRPr>
          </a:p>
          <a:p>
            <a:pPr indent="0" lvl="0" marL="0" rtl="0" algn="l">
              <a:lnSpc>
                <a:spcPct val="90000"/>
              </a:lnSpc>
              <a:spcBef>
                <a:spcPts val="0"/>
              </a:spcBef>
              <a:spcAft>
                <a:spcPts val="0"/>
              </a:spcAft>
              <a:buNone/>
            </a:pPr>
            <a:r>
              <a:rPr lang="en" sz="2200">
                <a:solidFill>
                  <a:schemeClr val="dk2"/>
                </a:solidFill>
                <a:latin typeface="Avant Garde Demi SFDC"/>
                <a:ea typeface="Avant Garde Demi SFDC"/>
                <a:cs typeface="Avant Garde Demi SFDC"/>
                <a:sym typeface="Avant Garde Demi SFDC"/>
              </a:rPr>
              <a:t>Two lines</a:t>
            </a:r>
            <a:endParaRPr sz="2200">
              <a:solidFill>
                <a:schemeClr val="dk2"/>
              </a:solidFill>
              <a:latin typeface="Avant Garde Demi SFDC"/>
              <a:ea typeface="Avant Garde Demi SFDC"/>
              <a:cs typeface="Avant Garde Demi SFDC"/>
              <a:sym typeface="Avant Garde Demi SFDC"/>
            </a:endParaRPr>
          </a:p>
        </p:txBody>
      </p:sp>
      <p:sp>
        <p:nvSpPr>
          <p:cNvPr id="1505" name="Google Shape;1505;p122"/>
          <p:cNvSpPr txBox="1"/>
          <p:nvPr>
            <p:ph idx="3" type="title"/>
          </p:nvPr>
        </p:nvSpPr>
        <p:spPr>
          <a:xfrm>
            <a:off x="1032750" y="5298500"/>
            <a:ext cx="2724900" cy="13539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Placeholder text</a:t>
            </a:r>
            <a:endParaRPr sz="1600">
              <a:solidFill>
                <a:schemeClr val="dk1"/>
              </a:solidFill>
            </a:endParaRPr>
          </a:p>
          <a:p>
            <a:pPr indent="0" lvl="0" marL="0" rtl="0" algn="l">
              <a:lnSpc>
                <a:spcPct val="90000"/>
              </a:lnSpc>
              <a:spcBef>
                <a:spcPts val="0"/>
              </a:spcBef>
              <a:spcAft>
                <a:spcPts val="0"/>
              </a:spcAft>
              <a:buNone/>
            </a:pPr>
            <a:r>
              <a:rPr lang="en" sz="1600">
                <a:solidFill>
                  <a:schemeClr val="dk1"/>
                </a:solidFill>
              </a:rPr>
              <a:t>for description</a:t>
            </a:r>
            <a:endParaRPr sz="1600">
              <a:solidFill>
                <a:schemeClr val="dk1"/>
              </a:solidFill>
            </a:endParaRPr>
          </a:p>
        </p:txBody>
      </p:sp>
      <p:sp>
        <p:nvSpPr>
          <p:cNvPr id="1506" name="Google Shape;1506;p122"/>
          <p:cNvSpPr txBox="1"/>
          <p:nvPr>
            <p:ph idx="3" type="title"/>
          </p:nvPr>
        </p:nvSpPr>
        <p:spPr>
          <a:xfrm>
            <a:off x="4425375" y="5298500"/>
            <a:ext cx="2724900" cy="13539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Placeholder text</a:t>
            </a:r>
            <a:endParaRPr sz="1600">
              <a:solidFill>
                <a:schemeClr val="dk1"/>
              </a:solidFill>
            </a:endParaRPr>
          </a:p>
          <a:p>
            <a:pPr indent="0" lvl="0" marL="0" rtl="0" algn="l">
              <a:lnSpc>
                <a:spcPct val="90000"/>
              </a:lnSpc>
              <a:spcBef>
                <a:spcPts val="0"/>
              </a:spcBef>
              <a:spcAft>
                <a:spcPts val="0"/>
              </a:spcAft>
              <a:buNone/>
            </a:pPr>
            <a:r>
              <a:rPr lang="en" sz="1600">
                <a:solidFill>
                  <a:schemeClr val="dk1"/>
                </a:solidFill>
              </a:rPr>
              <a:t>for description</a:t>
            </a:r>
            <a:endParaRPr sz="1600">
              <a:solidFill>
                <a:schemeClr val="dk1"/>
              </a:solidFill>
            </a:endParaRPr>
          </a:p>
        </p:txBody>
      </p:sp>
      <p:sp>
        <p:nvSpPr>
          <p:cNvPr id="1507" name="Google Shape;1507;p122"/>
          <p:cNvSpPr txBox="1"/>
          <p:nvPr>
            <p:ph idx="3" type="title"/>
          </p:nvPr>
        </p:nvSpPr>
        <p:spPr>
          <a:xfrm>
            <a:off x="7818000" y="5298500"/>
            <a:ext cx="2724900" cy="13539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Placeholder text</a:t>
            </a:r>
            <a:endParaRPr sz="1600">
              <a:solidFill>
                <a:schemeClr val="dk1"/>
              </a:solidFill>
            </a:endParaRPr>
          </a:p>
          <a:p>
            <a:pPr indent="0" lvl="0" marL="0" rtl="0" algn="l">
              <a:lnSpc>
                <a:spcPct val="90000"/>
              </a:lnSpc>
              <a:spcBef>
                <a:spcPts val="0"/>
              </a:spcBef>
              <a:spcAft>
                <a:spcPts val="0"/>
              </a:spcAft>
              <a:buNone/>
            </a:pPr>
            <a:r>
              <a:rPr lang="en" sz="1600">
                <a:solidFill>
                  <a:schemeClr val="dk1"/>
                </a:solidFill>
              </a:rPr>
              <a:t>for description</a:t>
            </a:r>
            <a:endParaRPr sz="1600">
              <a:solidFill>
                <a:schemeClr val="dk1"/>
              </a:solidFill>
            </a:endParaRPr>
          </a:p>
        </p:txBody>
      </p:sp>
      <p:sp>
        <p:nvSpPr>
          <p:cNvPr id="1508" name="Google Shape;1508;p122"/>
          <p:cNvSpPr txBox="1"/>
          <p:nvPr>
            <p:ph idx="3" type="title"/>
          </p:nvPr>
        </p:nvSpPr>
        <p:spPr>
          <a:xfrm>
            <a:off x="11210625" y="5298500"/>
            <a:ext cx="2724900" cy="13539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Placeholder text</a:t>
            </a:r>
            <a:endParaRPr sz="1600">
              <a:solidFill>
                <a:schemeClr val="dk1"/>
              </a:solidFill>
            </a:endParaRPr>
          </a:p>
          <a:p>
            <a:pPr indent="0" lvl="0" marL="0" rtl="0" algn="l">
              <a:lnSpc>
                <a:spcPct val="90000"/>
              </a:lnSpc>
              <a:spcBef>
                <a:spcPts val="0"/>
              </a:spcBef>
              <a:spcAft>
                <a:spcPts val="0"/>
              </a:spcAft>
              <a:buNone/>
            </a:pPr>
            <a:r>
              <a:rPr lang="en" sz="1600">
                <a:solidFill>
                  <a:schemeClr val="dk1"/>
                </a:solidFill>
              </a:rPr>
              <a:t>for description</a:t>
            </a:r>
            <a:endParaRPr sz="1600">
              <a:solidFill>
                <a:schemeClr val="dk1"/>
              </a:solidFill>
            </a:endParaRPr>
          </a:p>
        </p:txBody>
      </p:sp>
      <p:sp>
        <p:nvSpPr>
          <p:cNvPr id="1509" name="Google Shape;1509;p122"/>
          <p:cNvSpPr txBox="1"/>
          <p:nvPr>
            <p:ph idx="3" type="title"/>
          </p:nvPr>
        </p:nvSpPr>
        <p:spPr>
          <a:xfrm>
            <a:off x="14603250" y="5298500"/>
            <a:ext cx="2724900" cy="13539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Placeholder text</a:t>
            </a:r>
            <a:endParaRPr sz="1600">
              <a:solidFill>
                <a:schemeClr val="dk1"/>
              </a:solidFill>
            </a:endParaRPr>
          </a:p>
          <a:p>
            <a:pPr indent="0" lvl="0" marL="0" rtl="0" algn="l">
              <a:lnSpc>
                <a:spcPct val="90000"/>
              </a:lnSpc>
              <a:spcBef>
                <a:spcPts val="0"/>
              </a:spcBef>
              <a:spcAft>
                <a:spcPts val="0"/>
              </a:spcAft>
              <a:buNone/>
            </a:pPr>
            <a:r>
              <a:rPr lang="en" sz="1600">
                <a:solidFill>
                  <a:schemeClr val="dk1"/>
                </a:solidFill>
              </a:rPr>
              <a:t>for description</a:t>
            </a:r>
            <a:endParaRPr sz="1600">
              <a:solidFill>
                <a:schemeClr val="dk1"/>
              </a:solidFill>
            </a:endParaRPr>
          </a:p>
        </p:txBody>
      </p:sp>
      <p:sp>
        <p:nvSpPr>
          <p:cNvPr id="1510" name="Google Shape;1510;p122"/>
          <p:cNvSpPr txBox="1"/>
          <p:nvPr>
            <p:ph idx="3" type="title"/>
          </p:nvPr>
        </p:nvSpPr>
        <p:spPr>
          <a:xfrm>
            <a:off x="1032750" y="7903267"/>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600" u="sng">
                <a:solidFill>
                  <a:schemeClr val="hlink"/>
                </a:solidFill>
                <a:hlinkClick r:id="rId3"/>
              </a:rPr>
              <a:t>Link CTA</a:t>
            </a:r>
            <a:endParaRPr b="1" sz="1600">
              <a:solidFill>
                <a:schemeClr val="dk1"/>
              </a:solidFill>
            </a:endParaRPr>
          </a:p>
        </p:txBody>
      </p:sp>
      <p:sp>
        <p:nvSpPr>
          <p:cNvPr id="1511" name="Google Shape;1511;p122"/>
          <p:cNvSpPr txBox="1"/>
          <p:nvPr>
            <p:ph idx="3" type="title"/>
          </p:nvPr>
        </p:nvSpPr>
        <p:spPr>
          <a:xfrm>
            <a:off x="4425375" y="7903267"/>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600" u="sng">
                <a:solidFill>
                  <a:schemeClr val="hlink"/>
                </a:solidFill>
                <a:hlinkClick r:id="rId4"/>
              </a:rPr>
              <a:t>Link CTA</a:t>
            </a:r>
            <a:endParaRPr b="1" sz="1600">
              <a:solidFill>
                <a:schemeClr val="dk1"/>
              </a:solidFill>
            </a:endParaRPr>
          </a:p>
        </p:txBody>
      </p:sp>
      <p:sp>
        <p:nvSpPr>
          <p:cNvPr id="1512" name="Google Shape;1512;p122"/>
          <p:cNvSpPr txBox="1"/>
          <p:nvPr>
            <p:ph idx="3" type="title"/>
          </p:nvPr>
        </p:nvSpPr>
        <p:spPr>
          <a:xfrm>
            <a:off x="7818000" y="7903267"/>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600" u="sng">
                <a:solidFill>
                  <a:schemeClr val="hlink"/>
                </a:solidFill>
                <a:hlinkClick r:id="rId5"/>
              </a:rPr>
              <a:t>Link CTA</a:t>
            </a:r>
            <a:endParaRPr b="1" sz="1600">
              <a:solidFill>
                <a:schemeClr val="dk1"/>
              </a:solidFill>
            </a:endParaRPr>
          </a:p>
        </p:txBody>
      </p:sp>
      <p:sp>
        <p:nvSpPr>
          <p:cNvPr id="1513" name="Google Shape;1513;p122"/>
          <p:cNvSpPr txBox="1"/>
          <p:nvPr>
            <p:ph idx="3" type="title"/>
          </p:nvPr>
        </p:nvSpPr>
        <p:spPr>
          <a:xfrm>
            <a:off x="11210625" y="7903267"/>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600" u="sng">
                <a:solidFill>
                  <a:schemeClr val="hlink"/>
                </a:solidFill>
                <a:hlinkClick r:id="rId6"/>
              </a:rPr>
              <a:t>Link CTA</a:t>
            </a:r>
            <a:endParaRPr b="1" sz="1600">
              <a:solidFill>
                <a:schemeClr val="dk1"/>
              </a:solidFill>
            </a:endParaRPr>
          </a:p>
        </p:txBody>
      </p:sp>
      <p:sp>
        <p:nvSpPr>
          <p:cNvPr id="1514" name="Google Shape;1514;p122"/>
          <p:cNvSpPr txBox="1"/>
          <p:nvPr>
            <p:ph idx="3" type="title"/>
          </p:nvPr>
        </p:nvSpPr>
        <p:spPr>
          <a:xfrm>
            <a:off x="14603250" y="7903267"/>
            <a:ext cx="2724900" cy="325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1600" u="sng">
                <a:solidFill>
                  <a:schemeClr val="hlink"/>
                </a:solidFill>
                <a:hlinkClick r:id="rId7"/>
              </a:rPr>
              <a:t>Link CTA</a:t>
            </a:r>
            <a:endParaRPr b="1" sz="1600">
              <a:solidFill>
                <a:schemeClr val="dk1"/>
              </a:solidFill>
            </a:endParaRPr>
          </a:p>
        </p:txBody>
      </p:sp>
      <p:sp>
        <p:nvSpPr>
          <p:cNvPr id="1515" name="Google Shape;1515;p122"/>
          <p:cNvSpPr txBox="1"/>
          <p:nvPr>
            <p:ph idx="3" type="title"/>
          </p:nvPr>
        </p:nvSpPr>
        <p:spPr>
          <a:xfrm>
            <a:off x="1032750" y="7582722"/>
            <a:ext cx="2724900" cy="25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X a.m. PT</a:t>
            </a:r>
            <a:endParaRPr sz="1600">
              <a:solidFill>
                <a:schemeClr val="dk1"/>
              </a:solidFill>
            </a:endParaRPr>
          </a:p>
        </p:txBody>
      </p:sp>
      <p:sp>
        <p:nvSpPr>
          <p:cNvPr id="1516" name="Google Shape;1516;p122"/>
          <p:cNvSpPr txBox="1"/>
          <p:nvPr>
            <p:ph idx="3" type="title"/>
          </p:nvPr>
        </p:nvSpPr>
        <p:spPr>
          <a:xfrm>
            <a:off x="4425375" y="7582722"/>
            <a:ext cx="2724900" cy="25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X a.m. PT</a:t>
            </a:r>
            <a:endParaRPr sz="1600">
              <a:solidFill>
                <a:schemeClr val="dk1"/>
              </a:solidFill>
            </a:endParaRPr>
          </a:p>
        </p:txBody>
      </p:sp>
      <p:sp>
        <p:nvSpPr>
          <p:cNvPr id="1517" name="Google Shape;1517;p122"/>
          <p:cNvSpPr txBox="1"/>
          <p:nvPr>
            <p:ph idx="3" type="title"/>
          </p:nvPr>
        </p:nvSpPr>
        <p:spPr>
          <a:xfrm>
            <a:off x="7818000" y="7582722"/>
            <a:ext cx="2724900" cy="25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X a.m. PT</a:t>
            </a:r>
            <a:endParaRPr sz="1600">
              <a:solidFill>
                <a:schemeClr val="dk1"/>
              </a:solidFill>
            </a:endParaRPr>
          </a:p>
        </p:txBody>
      </p:sp>
      <p:sp>
        <p:nvSpPr>
          <p:cNvPr id="1518" name="Google Shape;1518;p122"/>
          <p:cNvSpPr txBox="1"/>
          <p:nvPr>
            <p:ph idx="3" type="title"/>
          </p:nvPr>
        </p:nvSpPr>
        <p:spPr>
          <a:xfrm>
            <a:off x="11210625" y="7582722"/>
            <a:ext cx="2724900" cy="25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X a.m. PT</a:t>
            </a:r>
            <a:endParaRPr sz="1600">
              <a:solidFill>
                <a:schemeClr val="dk1"/>
              </a:solidFill>
            </a:endParaRPr>
          </a:p>
        </p:txBody>
      </p:sp>
      <p:sp>
        <p:nvSpPr>
          <p:cNvPr id="1519" name="Google Shape;1519;p122"/>
          <p:cNvSpPr txBox="1"/>
          <p:nvPr>
            <p:ph idx="3" type="title"/>
          </p:nvPr>
        </p:nvSpPr>
        <p:spPr>
          <a:xfrm>
            <a:off x="14603250" y="7582722"/>
            <a:ext cx="2724900" cy="2562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1600">
                <a:solidFill>
                  <a:schemeClr val="dk1"/>
                </a:solidFill>
              </a:rPr>
              <a:t>X a.m. PT</a:t>
            </a:r>
            <a:endParaRPr sz="16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23"/>
          <p:cNvSpPr/>
          <p:nvPr/>
        </p:nvSpPr>
        <p:spPr>
          <a:xfrm>
            <a:off x="857175" y="2189275"/>
            <a:ext cx="16573500" cy="675300"/>
          </a:xfrm>
          <a:prstGeom prst="round2SameRect">
            <a:avLst>
              <a:gd fmla="val 26755"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525" name="Google Shape;1525;p123"/>
          <p:cNvSpPr txBox="1"/>
          <p:nvPr>
            <p:ph idx="1" type="body"/>
          </p:nvPr>
        </p:nvSpPr>
        <p:spPr>
          <a:xfrm>
            <a:off x="857250" y="9610725"/>
            <a:ext cx="16573500" cy="428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t/>
            </a:r>
            <a:endParaRPr/>
          </a:p>
        </p:txBody>
      </p:sp>
      <p:sp>
        <p:nvSpPr>
          <p:cNvPr id="1526" name="Google Shape;1526;p123"/>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Table - Action Items</a:t>
            </a:r>
            <a:endParaRPr/>
          </a:p>
        </p:txBody>
      </p:sp>
      <p:graphicFrame>
        <p:nvGraphicFramePr>
          <p:cNvPr id="1527" name="Google Shape;1527;p123"/>
          <p:cNvGraphicFramePr/>
          <p:nvPr/>
        </p:nvGraphicFramePr>
        <p:xfrm>
          <a:off x="867001" y="2990862"/>
          <a:ext cx="3000000" cy="3000000"/>
        </p:xfrm>
        <a:graphic>
          <a:graphicData uri="http://schemas.openxmlformats.org/drawingml/2006/table">
            <a:tbl>
              <a:tblPr>
                <a:noFill/>
                <a:tableStyleId>{0E4E891C-6247-4C41-9A8B-FB3B2B28A346}</a:tableStyleId>
              </a:tblPr>
              <a:tblGrid>
                <a:gridCol w="3310800"/>
                <a:gridCol w="3310800"/>
                <a:gridCol w="4020150"/>
                <a:gridCol w="3636000"/>
                <a:gridCol w="2276250"/>
              </a:tblGrid>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1</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2"/>
                          </a:solidFill>
                          <a:latin typeface="Salesforce Sans"/>
                          <a:ea typeface="Salesforce Sans"/>
                          <a:cs typeface="Salesforce Sans"/>
                          <a:sym typeface="Salesforce Sans"/>
                        </a:rPr>
                        <a:t>⬤</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Complete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P1</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2</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2"/>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Complete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P1</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3</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2"/>
                          </a:solidFill>
                          <a:latin typeface="Salesforce Sans"/>
                          <a:ea typeface="Salesforce Sans"/>
                          <a:cs typeface="Salesforce Sans"/>
                          <a:sym typeface="Salesforce Sans"/>
                        </a:rPr>
                        <a:t>⬤ </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Complete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P1</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4</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3"/>
                          </a:solidFill>
                          <a:latin typeface="Salesforce Sans"/>
                          <a:ea typeface="Salesforce Sans"/>
                          <a:cs typeface="Salesforce Sans"/>
                          <a:sym typeface="Salesforce Sans"/>
                        </a:rPr>
                        <a:t>⬤</a:t>
                      </a:r>
                      <a:r>
                        <a:rPr lang="en" sz="2400">
                          <a:solidFill>
                            <a:schemeClr val="accent4"/>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In progress</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P2</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5</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3"/>
                          </a:solidFill>
                          <a:latin typeface="Salesforce Sans"/>
                          <a:ea typeface="Salesforce Sans"/>
                          <a:cs typeface="Salesforce Sans"/>
                          <a:sym typeface="Salesforce Sans"/>
                        </a:rPr>
                        <a:t>⬤</a:t>
                      </a:r>
                      <a:r>
                        <a:rPr lang="en" sz="2400">
                          <a:solidFill>
                            <a:schemeClr val="accent4"/>
                          </a:solidFill>
                          <a:latin typeface="Salesforce Sans"/>
                          <a:ea typeface="Salesforce Sans"/>
                          <a:cs typeface="Salesforce Sans"/>
                          <a:sym typeface="Salesforce Sans"/>
                        </a:rPr>
                        <a:t> </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In progress</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P2</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6</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3"/>
                          </a:solidFill>
                          <a:latin typeface="Salesforce Sans"/>
                          <a:ea typeface="Salesforce Sans"/>
                          <a:cs typeface="Salesforce Sans"/>
                          <a:sym typeface="Salesforce Sans"/>
                        </a:rPr>
                        <a:t>⬤</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In progress</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P2</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7</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4"/>
                          </a:solidFill>
                          <a:latin typeface="Salesforce Sans"/>
                          <a:ea typeface="Salesforce Sans"/>
                          <a:cs typeface="Salesforce Sans"/>
                          <a:sym typeface="Salesforce Sans"/>
                        </a:rPr>
                        <a:t>⬤</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Upcoming</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P3</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8</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4"/>
                          </a:solidFill>
                          <a:latin typeface="Salesforce Sans"/>
                          <a:ea typeface="Salesforce Sans"/>
                          <a:cs typeface="Salesforce Sans"/>
                          <a:sym typeface="Salesforce Sans"/>
                        </a:rPr>
                        <a:t>⬤</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Upcoming</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P3</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28" name="Google Shape;1528;p123"/>
          <p:cNvGraphicFramePr/>
          <p:nvPr/>
        </p:nvGraphicFramePr>
        <p:xfrm>
          <a:off x="867001" y="2182300"/>
          <a:ext cx="3000000" cy="3000000"/>
        </p:xfrm>
        <a:graphic>
          <a:graphicData uri="http://schemas.openxmlformats.org/drawingml/2006/table">
            <a:tbl>
              <a:tblPr>
                <a:noFill/>
                <a:tableStyleId>{0E4E891C-6247-4C41-9A8B-FB3B2B28A346}</a:tableStyleId>
              </a:tblPr>
              <a:tblGrid>
                <a:gridCol w="3310800"/>
                <a:gridCol w="3310800"/>
                <a:gridCol w="4020150"/>
                <a:gridCol w="2601450"/>
                <a:gridCol w="3310800"/>
              </a:tblGrid>
              <a:tr h="689250">
                <a:tc>
                  <a:txBody>
                    <a:bodyPr/>
                    <a:lstStyle/>
                    <a:p>
                      <a:pPr indent="0" lvl="0" marL="182880" marR="0" rtl="0" algn="l">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Item</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Category</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PoC</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Status </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a:solidFill>
                            <a:schemeClr val="lt1"/>
                          </a:solidFill>
                          <a:latin typeface="Avant Garde Demi SFDC"/>
                          <a:ea typeface="Avant Garde Demi SFDC"/>
                          <a:cs typeface="Avant Garde Demi SFDC"/>
                          <a:sym typeface="Avant Garde Demi SFDC"/>
                        </a:rPr>
                        <a:t>          </a:t>
                      </a:r>
                      <a:r>
                        <a:rPr lang="en" sz="2400" u="none" cap="none" strike="noStrike">
                          <a:solidFill>
                            <a:schemeClr val="lt1"/>
                          </a:solidFill>
                          <a:latin typeface="Avant Garde Demi SFDC"/>
                          <a:ea typeface="Avant Garde Demi SFDC"/>
                          <a:cs typeface="Avant Garde Demi SFDC"/>
                          <a:sym typeface="Avant Garde Demi SFDC"/>
                        </a:rPr>
                        <a:t>Priority </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24"/>
          <p:cNvSpPr/>
          <p:nvPr/>
        </p:nvSpPr>
        <p:spPr>
          <a:xfrm>
            <a:off x="857175" y="2189275"/>
            <a:ext cx="16573500" cy="675300"/>
          </a:xfrm>
          <a:prstGeom prst="round2SameRect">
            <a:avLst>
              <a:gd fmla="val 26755"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534" name="Google Shape;1534;p124"/>
          <p:cNvSpPr txBox="1"/>
          <p:nvPr>
            <p:ph idx="1" type="body"/>
          </p:nvPr>
        </p:nvSpPr>
        <p:spPr>
          <a:xfrm>
            <a:off x="857250" y="9610725"/>
            <a:ext cx="16573500" cy="428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t/>
            </a:r>
            <a:endParaRPr/>
          </a:p>
        </p:txBody>
      </p:sp>
      <p:sp>
        <p:nvSpPr>
          <p:cNvPr id="1535" name="Google Shape;1535;p124"/>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Table - Action Items</a:t>
            </a:r>
            <a:endParaRPr/>
          </a:p>
        </p:txBody>
      </p:sp>
      <p:graphicFrame>
        <p:nvGraphicFramePr>
          <p:cNvPr id="1536" name="Google Shape;1536;p124"/>
          <p:cNvGraphicFramePr/>
          <p:nvPr/>
        </p:nvGraphicFramePr>
        <p:xfrm>
          <a:off x="867001" y="2990862"/>
          <a:ext cx="3000000" cy="3000000"/>
        </p:xfrm>
        <a:graphic>
          <a:graphicData uri="http://schemas.openxmlformats.org/drawingml/2006/table">
            <a:tbl>
              <a:tblPr>
                <a:noFill/>
                <a:tableStyleId>{0E4E891C-6247-4C41-9A8B-FB3B2B28A346}</a:tableStyleId>
              </a:tblPr>
              <a:tblGrid>
                <a:gridCol w="3310800"/>
                <a:gridCol w="3310800"/>
                <a:gridCol w="4020150"/>
                <a:gridCol w="3636000"/>
                <a:gridCol w="2276250"/>
              </a:tblGrid>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1</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2"/>
                          </a:solidFill>
                          <a:latin typeface="Salesforce Sans"/>
                          <a:ea typeface="Salesforce Sans"/>
                          <a:cs typeface="Salesforce Sans"/>
                          <a:sym typeface="Salesforce Sans"/>
                        </a:rPr>
                        <a:t>⬤</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Complete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P1</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5400">
                      <a:solidFill>
                        <a:schemeClr val="dk1">
                          <a:alpha val="0"/>
                        </a:schemeClr>
                      </a:solidFill>
                      <a:prstDash val="solid"/>
                      <a:round/>
                      <a:headEnd len="sm" w="sm" type="none"/>
                      <a:tailEnd len="sm" w="sm" type="none"/>
                    </a:lnT>
                    <a:lnB cap="flat" cmpd="sng" w="9525">
                      <a:solidFill>
                        <a:srgbClr val="B7B7B7"/>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2</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2"/>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Complete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P1</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3</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2"/>
                          </a:solidFill>
                          <a:latin typeface="Salesforce Sans"/>
                          <a:ea typeface="Salesforce Sans"/>
                          <a:cs typeface="Salesforce Sans"/>
                          <a:sym typeface="Salesforce Sans"/>
                        </a:rPr>
                        <a:t>⬤ </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Complete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P1</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4</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3"/>
                          </a:solidFill>
                          <a:latin typeface="Salesforce Sans"/>
                          <a:ea typeface="Salesforce Sans"/>
                          <a:cs typeface="Salesforce Sans"/>
                          <a:sym typeface="Salesforce Sans"/>
                        </a:rPr>
                        <a:t>⬤</a:t>
                      </a:r>
                      <a:r>
                        <a:rPr lang="en" sz="2400">
                          <a:solidFill>
                            <a:schemeClr val="accent4"/>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In progress</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P2</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5</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3"/>
                          </a:solidFill>
                          <a:latin typeface="Salesforce Sans"/>
                          <a:ea typeface="Salesforce Sans"/>
                          <a:cs typeface="Salesforce Sans"/>
                          <a:sym typeface="Salesforce Sans"/>
                        </a:rPr>
                        <a:t>⬤</a:t>
                      </a:r>
                      <a:r>
                        <a:rPr lang="en" sz="2400">
                          <a:solidFill>
                            <a:schemeClr val="accent4"/>
                          </a:solidFill>
                          <a:latin typeface="Salesforce Sans"/>
                          <a:ea typeface="Salesforce Sans"/>
                          <a:cs typeface="Salesforce Sans"/>
                          <a:sym typeface="Salesforce Sans"/>
                        </a:rPr>
                        <a:t> </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In progress</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P2</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6</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3"/>
                          </a:solidFill>
                          <a:latin typeface="Salesforce Sans"/>
                          <a:ea typeface="Salesforce Sans"/>
                          <a:cs typeface="Salesforce Sans"/>
                          <a:sym typeface="Salesforce Sans"/>
                        </a:rPr>
                        <a:t>⬤</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In progress</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P2</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7</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4"/>
                          </a:solidFill>
                          <a:latin typeface="Salesforce Sans"/>
                          <a:ea typeface="Salesforce Sans"/>
                          <a:cs typeface="Salesforce Sans"/>
                          <a:sym typeface="Salesforce Sans"/>
                        </a:rPr>
                        <a:t>⬤</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Upcoming</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P3</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689250">
                <a:tc>
                  <a:txBody>
                    <a:bodyPr/>
                    <a:lstStyle/>
                    <a:p>
                      <a:pPr indent="0" lvl="0" marL="182880" marR="0" rtl="0" algn="l">
                        <a:lnSpc>
                          <a:spcPct val="100000"/>
                        </a:lnSpc>
                        <a:spcBef>
                          <a:spcPts val="0"/>
                        </a:spcBef>
                        <a:spcAft>
                          <a:spcPts val="0"/>
                        </a:spcAft>
                        <a:buClr>
                          <a:srgbClr val="59575C"/>
                        </a:buClr>
                        <a:buSzPts val="3600"/>
                        <a:buFont typeface="Salesforce Sans Light"/>
                        <a:buNone/>
                      </a:pPr>
                      <a:r>
                        <a:rPr b="1" lang="en" sz="2400" u="none" cap="none" strike="noStrike">
                          <a:solidFill>
                            <a:schemeClr val="dk1"/>
                          </a:solidFill>
                          <a:latin typeface="Salesforce Sans"/>
                          <a:ea typeface="Salesforce Sans"/>
                          <a:cs typeface="Salesforce Sans"/>
                          <a:sym typeface="Salesforce Sans"/>
                        </a:rPr>
                        <a:t>Item </a:t>
                      </a:r>
                      <a:r>
                        <a:rPr b="1" lang="en" sz="2400">
                          <a:solidFill>
                            <a:schemeClr val="dk1"/>
                          </a:solidFill>
                          <a:latin typeface="Salesforce Sans"/>
                          <a:ea typeface="Salesforce Sans"/>
                          <a:cs typeface="Salesforce Sans"/>
                          <a:sym typeface="Salesforce Sans"/>
                        </a:rPr>
                        <a:t>8</a:t>
                      </a:r>
                      <a:endParaRPr b="1"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Category</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Name</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177800" marR="0" rtl="0" algn="l">
                        <a:lnSpc>
                          <a:spcPct val="100000"/>
                        </a:lnSpc>
                        <a:spcBef>
                          <a:spcPts val="0"/>
                        </a:spcBef>
                        <a:spcAft>
                          <a:spcPts val="0"/>
                        </a:spcAft>
                        <a:buClr>
                          <a:srgbClr val="59575C"/>
                        </a:buClr>
                        <a:buSzPts val="3600"/>
                        <a:buFont typeface="Salesforce Sans Light"/>
                        <a:buNone/>
                      </a:pPr>
                      <a:r>
                        <a:rPr lang="en" sz="2400">
                          <a:solidFill>
                            <a:schemeClr val="accent4"/>
                          </a:solidFill>
                          <a:latin typeface="Salesforce Sans"/>
                          <a:ea typeface="Salesforce Sans"/>
                          <a:cs typeface="Salesforce Sans"/>
                          <a:sym typeface="Salesforce Sans"/>
                        </a:rPr>
                        <a:t>⬤</a:t>
                      </a:r>
                      <a:r>
                        <a:rPr lang="en" sz="2400">
                          <a:solidFill>
                            <a:schemeClr val="dk1"/>
                          </a:solidFill>
                          <a:latin typeface="Salesforce Sans"/>
                          <a:ea typeface="Salesforce Sans"/>
                          <a:cs typeface="Salesforce Sans"/>
                          <a:sym typeface="Salesforce Sans"/>
                        </a:rPr>
                        <a:t>  </a:t>
                      </a:r>
                      <a:r>
                        <a:rPr lang="en" sz="2400" u="none" cap="none" strike="noStrike">
                          <a:solidFill>
                            <a:schemeClr val="dk1"/>
                          </a:solidFill>
                          <a:latin typeface="Salesforce Sans"/>
                          <a:ea typeface="Salesforce Sans"/>
                          <a:cs typeface="Salesforce Sans"/>
                          <a:sym typeface="Salesforce Sans"/>
                        </a:rPr>
                        <a:t>Upcoming</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9575C"/>
                        </a:buClr>
                        <a:buSzPts val="3600"/>
                        <a:buFont typeface="Salesforce Sans Light"/>
                        <a:buNone/>
                      </a:pPr>
                      <a:r>
                        <a:rPr lang="en" sz="2400" u="none" cap="none" strike="noStrike">
                          <a:solidFill>
                            <a:schemeClr val="dk1"/>
                          </a:solidFill>
                          <a:latin typeface="Salesforce Sans"/>
                          <a:ea typeface="Salesforce Sans"/>
                          <a:cs typeface="Salesforce Sans"/>
                          <a:sym typeface="Salesforce Sans"/>
                        </a:rPr>
                        <a:t>P3</a:t>
                      </a:r>
                      <a:endParaRPr sz="2400">
                        <a:solidFill>
                          <a:schemeClr val="dk1"/>
                        </a:solidFill>
                        <a:latin typeface="Salesforce Sans"/>
                        <a:ea typeface="Salesforce Sans"/>
                        <a:cs typeface="Salesforce Sans"/>
                        <a:sym typeface="Salesforce Sans"/>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537" name="Google Shape;1537;p124"/>
          <p:cNvGraphicFramePr/>
          <p:nvPr/>
        </p:nvGraphicFramePr>
        <p:xfrm>
          <a:off x="867001" y="2182300"/>
          <a:ext cx="3000000" cy="3000000"/>
        </p:xfrm>
        <a:graphic>
          <a:graphicData uri="http://schemas.openxmlformats.org/drawingml/2006/table">
            <a:tbl>
              <a:tblPr>
                <a:noFill/>
                <a:tableStyleId>{0E4E891C-6247-4C41-9A8B-FB3B2B28A346}</a:tableStyleId>
              </a:tblPr>
              <a:tblGrid>
                <a:gridCol w="3310800"/>
                <a:gridCol w="3310800"/>
                <a:gridCol w="4020150"/>
                <a:gridCol w="2601450"/>
                <a:gridCol w="3310800"/>
              </a:tblGrid>
              <a:tr h="689250">
                <a:tc>
                  <a:txBody>
                    <a:bodyPr/>
                    <a:lstStyle/>
                    <a:p>
                      <a:pPr indent="0" lvl="0" marL="182880" marR="0" rtl="0" algn="l">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Item</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Category</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PoC</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u="none" cap="none" strike="noStrike">
                          <a:solidFill>
                            <a:schemeClr val="lt1"/>
                          </a:solidFill>
                          <a:latin typeface="Avant Garde Demi SFDC"/>
                          <a:ea typeface="Avant Garde Demi SFDC"/>
                          <a:cs typeface="Avant Garde Demi SFDC"/>
                          <a:sym typeface="Avant Garde Demi SFDC"/>
                        </a:rPr>
                        <a:t>Status </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32D60"/>
                        </a:buClr>
                        <a:buSzPts val="3600"/>
                        <a:buFont typeface="Proxima Nova"/>
                        <a:buNone/>
                      </a:pPr>
                      <a:r>
                        <a:rPr lang="en" sz="2400">
                          <a:solidFill>
                            <a:schemeClr val="lt1"/>
                          </a:solidFill>
                          <a:latin typeface="Avant Garde Demi SFDC"/>
                          <a:ea typeface="Avant Garde Demi SFDC"/>
                          <a:cs typeface="Avant Garde Demi SFDC"/>
                          <a:sym typeface="Avant Garde Demi SFDC"/>
                        </a:rPr>
                        <a:t>          </a:t>
                      </a:r>
                      <a:r>
                        <a:rPr lang="en" sz="2400" u="none" cap="none" strike="noStrike">
                          <a:solidFill>
                            <a:schemeClr val="lt1"/>
                          </a:solidFill>
                          <a:latin typeface="Avant Garde Demi SFDC"/>
                          <a:ea typeface="Avant Garde Demi SFDC"/>
                          <a:cs typeface="Avant Garde Demi SFDC"/>
                          <a:sym typeface="Avant Garde Demi SFDC"/>
                        </a:rPr>
                        <a:t>Priority </a:t>
                      </a:r>
                      <a:endParaRPr sz="2400">
                        <a:solidFill>
                          <a:schemeClr val="lt1"/>
                        </a:solidFill>
                        <a:latin typeface="Avant Garde Demi SFDC"/>
                        <a:ea typeface="Avant Garde Demi SFDC"/>
                        <a:cs typeface="Avant Garde Demi SFDC"/>
                        <a:sym typeface="Avant Garde Demi SFDC"/>
                      </a:endParaRPr>
                    </a:p>
                  </a:txBody>
                  <a:tcPr marT="57150" marB="57150" marR="57175" marL="57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5400">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25"/>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Table Cards - Headline Only</a:t>
            </a:r>
            <a:endParaRPr/>
          </a:p>
        </p:txBody>
      </p:sp>
      <p:sp>
        <p:nvSpPr>
          <p:cNvPr id="1543" name="Google Shape;1543;p125"/>
          <p:cNvSpPr txBox="1"/>
          <p:nvPr>
            <p:ph idx="1" type="body"/>
          </p:nvPr>
        </p:nvSpPr>
        <p:spPr>
          <a:xfrm>
            <a:off x="857250" y="9610725"/>
            <a:ext cx="16573500" cy="428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rPr lang="en"/>
              <a:t>Footer</a:t>
            </a:r>
            <a:endParaRPr/>
          </a:p>
        </p:txBody>
      </p:sp>
      <p:sp>
        <p:nvSpPr>
          <p:cNvPr id="1544" name="Google Shape;1544;p125"/>
          <p:cNvSpPr txBox="1"/>
          <p:nvPr>
            <p:ph idx="2" type="title"/>
          </p:nvPr>
        </p:nvSpPr>
        <p:spPr>
          <a:xfrm>
            <a:off x="1259414" y="3008176"/>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45" name="Google Shape;1545;p125"/>
          <p:cNvSpPr txBox="1"/>
          <p:nvPr>
            <p:ph idx="3" type="body"/>
          </p:nvPr>
        </p:nvSpPr>
        <p:spPr>
          <a:xfrm>
            <a:off x="1259414" y="3492965"/>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46" name="Google Shape;1546;p125"/>
          <p:cNvSpPr txBox="1"/>
          <p:nvPr>
            <p:ph idx="4" type="title"/>
          </p:nvPr>
        </p:nvSpPr>
        <p:spPr>
          <a:xfrm>
            <a:off x="5109889" y="3008176"/>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47" name="Google Shape;1547;p125"/>
          <p:cNvSpPr txBox="1"/>
          <p:nvPr>
            <p:ph idx="5" type="body"/>
          </p:nvPr>
        </p:nvSpPr>
        <p:spPr>
          <a:xfrm>
            <a:off x="5109886" y="3492965"/>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48" name="Google Shape;1548;p125"/>
          <p:cNvSpPr txBox="1"/>
          <p:nvPr>
            <p:ph idx="6" type="title"/>
          </p:nvPr>
        </p:nvSpPr>
        <p:spPr>
          <a:xfrm>
            <a:off x="1259414" y="5067063"/>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49" name="Google Shape;1549;p125"/>
          <p:cNvSpPr txBox="1"/>
          <p:nvPr>
            <p:ph idx="7" type="body"/>
          </p:nvPr>
        </p:nvSpPr>
        <p:spPr>
          <a:xfrm>
            <a:off x="1259414" y="5551853"/>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50" name="Google Shape;1550;p125"/>
          <p:cNvSpPr txBox="1"/>
          <p:nvPr>
            <p:ph idx="8" type="title"/>
          </p:nvPr>
        </p:nvSpPr>
        <p:spPr>
          <a:xfrm>
            <a:off x="5109889" y="5067063"/>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51" name="Google Shape;1551;p125"/>
          <p:cNvSpPr txBox="1"/>
          <p:nvPr>
            <p:ph idx="9" type="body"/>
          </p:nvPr>
        </p:nvSpPr>
        <p:spPr>
          <a:xfrm>
            <a:off x="5109886" y="5551853"/>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Placeholder text</a:t>
            </a:r>
            <a:endParaRPr/>
          </a:p>
          <a:p>
            <a:pPr indent="0" lvl="0" marL="0" rtl="0" algn="l">
              <a:spcBef>
                <a:spcPts val="0"/>
              </a:spcBef>
              <a:spcAft>
                <a:spcPts val="0"/>
              </a:spcAft>
              <a:buNone/>
            </a:pPr>
            <a:r>
              <a:rPr lang="en"/>
              <a:t>for description</a:t>
            </a:r>
            <a:endParaRPr/>
          </a:p>
        </p:txBody>
      </p:sp>
      <p:sp>
        <p:nvSpPr>
          <p:cNvPr id="1552" name="Google Shape;1552;p125"/>
          <p:cNvSpPr txBox="1"/>
          <p:nvPr>
            <p:ph idx="13" type="title"/>
          </p:nvPr>
        </p:nvSpPr>
        <p:spPr>
          <a:xfrm>
            <a:off x="1259414" y="7125951"/>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53" name="Google Shape;1553;p125"/>
          <p:cNvSpPr txBox="1"/>
          <p:nvPr>
            <p:ph idx="14" type="body"/>
          </p:nvPr>
        </p:nvSpPr>
        <p:spPr>
          <a:xfrm>
            <a:off x="1259414" y="7610741"/>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54" name="Google Shape;1554;p125"/>
          <p:cNvSpPr txBox="1"/>
          <p:nvPr>
            <p:ph idx="15" type="title"/>
          </p:nvPr>
        </p:nvSpPr>
        <p:spPr>
          <a:xfrm>
            <a:off x="5109889" y="7125951"/>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55" name="Google Shape;1555;p125"/>
          <p:cNvSpPr txBox="1"/>
          <p:nvPr>
            <p:ph idx="16" type="body"/>
          </p:nvPr>
        </p:nvSpPr>
        <p:spPr>
          <a:xfrm>
            <a:off x="5109886" y="7610741"/>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Placeholder text</a:t>
            </a:r>
            <a:endParaRPr/>
          </a:p>
          <a:p>
            <a:pPr indent="0" lvl="0" marL="0" rtl="0" algn="l">
              <a:spcBef>
                <a:spcPts val="0"/>
              </a:spcBef>
              <a:spcAft>
                <a:spcPts val="0"/>
              </a:spcAft>
              <a:buNone/>
            </a:pPr>
            <a:r>
              <a:rPr lang="en"/>
              <a:t>for description</a:t>
            </a:r>
            <a:endParaRPr/>
          </a:p>
        </p:txBody>
      </p:sp>
      <p:sp>
        <p:nvSpPr>
          <p:cNvPr id="1556" name="Google Shape;1556;p125"/>
          <p:cNvSpPr txBox="1"/>
          <p:nvPr>
            <p:ph idx="17" type="title"/>
          </p:nvPr>
        </p:nvSpPr>
        <p:spPr>
          <a:xfrm>
            <a:off x="9827539" y="3008176"/>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57" name="Google Shape;1557;p125"/>
          <p:cNvSpPr txBox="1"/>
          <p:nvPr>
            <p:ph idx="19" type="title"/>
          </p:nvPr>
        </p:nvSpPr>
        <p:spPr>
          <a:xfrm>
            <a:off x="13678014" y="3008176"/>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58" name="Google Shape;1558;p125"/>
          <p:cNvSpPr txBox="1"/>
          <p:nvPr>
            <p:ph idx="21" type="title"/>
          </p:nvPr>
        </p:nvSpPr>
        <p:spPr>
          <a:xfrm>
            <a:off x="9827539" y="5067063"/>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59" name="Google Shape;1559;p125"/>
          <p:cNvSpPr txBox="1"/>
          <p:nvPr>
            <p:ph idx="23" type="title"/>
          </p:nvPr>
        </p:nvSpPr>
        <p:spPr>
          <a:xfrm>
            <a:off x="13678014" y="5067063"/>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60" name="Google Shape;1560;p125"/>
          <p:cNvSpPr txBox="1"/>
          <p:nvPr>
            <p:ph idx="25" type="title"/>
          </p:nvPr>
        </p:nvSpPr>
        <p:spPr>
          <a:xfrm>
            <a:off x="9827539" y="7125951"/>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61" name="Google Shape;1561;p125"/>
          <p:cNvSpPr txBox="1"/>
          <p:nvPr>
            <p:ph idx="27" type="title"/>
          </p:nvPr>
        </p:nvSpPr>
        <p:spPr>
          <a:xfrm>
            <a:off x="13678014" y="7125951"/>
            <a:ext cx="3346200" cy="44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62" name="Google Shape;1562;p125"/>
          <p:cNvSpPr txBox="1"/>
          <p:nvPr>
            <p:ph idx="18" type="body"/>
          </p:nvPr>
        </p:nvSpPr>
        <p:spPr>
          <a:xfrm>
            <a:off x="9827539" y="3492965"/>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63" name="Google Shape;1563;p125"/>
          <p:cNvSpPr txBox="1"/>
          <p:nvPr>
            <p:ph idx="20" type="body"/>
          </p:nvPr>
        </p:nvSpPr>
        <p:spPr>
          <a:xfrm>
            <a:off x="13678011" y="3492965"/>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64" name="Google Shape;1564;p125"/>
          <p:cNvSpPr txBox="1"/>
          <p:nvPr>
            <p:ph idx="22" type="body"/>
          </p:nvPr>
        </p:nvSpPr>
        <p:spPr>
          <a:xfrm>
            <a:off x="9827539" y="5551853"/>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65" name="Google Shape;1565;p125"/>
          <p:cNvSpPr txBox="1"/>
          <p:nvPr>
            <p:ph idx="24" type="body"/>
          </p:nvPr>
        </p:nvSpPr>
        <p:spPr>
          <a:xfrm>
            <a:off x="13678011" y="5551853"/>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Placeholder text</a:t>
            </a:r>
            <a:endParaRPr/>
          </a:p>
          <a:p>
            <a:pPr indent="0" lvl="0" marL="0" rtl="0" algn="l">
              <a:spcBef>
                <a:spcPts val="0"/>
              </a:spcBef>
              <a:spcAft>
                <a:spcPts val="0"/>
              </a:spcAft>
              <a:buNone/>
            </a:pPr>
            <a:r>
              <a:rPr lang="en"/>
              <a:t>for description</a:t>
            </a:r>
            <a:endParaRPr/>
          </a:p>
        </p:txBody>
      </p:sp>
      <p:sp>
        <p:nvSpPr>
          <p:cNvPr id="1566" name="Google Shape;1566;p125"/>
          <p:cNvSpPr txBox="1"/>
          <p:nvPr>
            <p:ph idx="26" type="body"/>
          </p:nvPr>
        </p:nvSpPr>
        <p:spPr>
          <a:xfrm>
            <a:off x="9827539" y="7610741"/>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67" name="Google Shape;1567;p125"/>
          <p:cNvSpPr txBox="1"/>
          <p:nvPr>
            <p:ph idx="28" type="body"/>
          </p:nvPr>
        </p:nvSpPr>
        <p:spPr>
          <a:xfrm>
            <a:off x="13678011" y="7610741"/>
            <a:ext cx="3346200" cy="112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Placeholder text</a:t>
            </a:r>
            <a:endParaRPr/>
          </a:p>
          <a:p>
            <a:pPr indent="0" lvl="0" marL="0" rtl="0" algn="l">
              <a:spcBef>
                <a:spcPts val="0"/>
              </a:spcBef>
              <a:spcAft>
                <a:spcPts val="0"/>
              </a:spcAft>
              <a:buNone/>
            </a:pPr>
            <a:r>
              <a:rPr lang="en"/>
              <a:t>for description</a:t>
            </a:r>
            <a:endParaRPr/>
          </a:p>
        </p:txBody>
      </p:sp>
      <p:sp>
        <p:nvSpPr>
          <p:cNvPr id="1568" name="Google Shape;1568;p125"/>
          <p:cNvSpPr/>
          <p:nvPr/>
        </p:nvSpPr>
        <p:spPr>
          <a:xfrm>
            <a:off x="1238250" y="2113612"/>
            <a:ext cx="2923500" cy="564000"/>
          </a:xfrm>
          <a:prstGeom prst="roundRect">
            <a:avLst>
              <a:gd fmla="val 50000" name="adj"/>
            </a:avLst>
          </a:prstGeom>
          <a:solidFill>
            <a:schemeClr val="dk1"/>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2400">
                <a:solidFill>
                  <a:schemeClr val="lt1"/>
                </a:solidFill>
                <a:latin typeface="Avant Garde Demi SFDC"/>
                <a:ea typeface="Avant Garde Demi SFDC"/>
                <a:cs typeface="Avant Garde Demi SFDC"/>
                <a:sym typeface="Avant Garde Demi SFDC"/>
              </a:rPr>
              <a:t>Label A</a:t>
            </a:r>
            <a:endParaRPr sz="2400">
              <a:solidFill>
                <a:schemeClr val="lt1"/>
              </a:solidFill>
              <a:latin typeface="Avant Garde Demi SFDC"/>
              <a:ea typeface="Avant Garde Demi SFDC"/>
              <a:cs typeface="Avant Garde Demi SFDC"/>
              <a:sym typeface="Avant Garde Demi SFDC"/>
            </a:endParaRPr>
          </a:p>
        </p:txBody>
      </p:sp>
      <p:sp>
        <p:nvSpPr>
          <p:cNvPr id="1569" name="Google Shape;1569;p125"/>
          <p:cNvSpPr/>
          <p:nvPr/>
        </p:nvSpPr>
        <p:spPr>
          <a:xfrm>
            <a:off x="9810750" y="2113612"/>
            <a:ext cx="2923500" cy="564000"/>
          </a:xfrm>
          <a:prstGeom prst="roundRect">
            <a:avLst>
              <a:gd fmla="val 50000" name="adj"/>
            </a:avLst>
          </a:prstGeom>
          <a:solidFill>
            <a:schemeClr val="dk2"/>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2400">
                <a:solidFill>
                  <a:schemeClr val="lt1"/>
                </a:solidFill>
                <a:latin typeface="Avant Garde Demi SFDC"/>
                <a:ea typeface="Avant Garde Demi SFDC"/>
                <a:cs typeface="Avant Garde Demi SFDC"/>
                <a:sym typeface="Avant Garde Demi SFDC"/>
              </a:rPr>
              <a:t>Label B</a:t>
            </a:r>
            <a:endParaRPr sz="2400">
              <a:solidFill>
                <a:schemeClr val="lt1"/>
              </a:solidFill>
              <a:latin typeface="Avant Garde Demi SFDC"/>
              <a:ea typeface="Avant Garde Demi SFDC"/>
              <a:cs typeface="Avant Garde Demi SFDC"/>
              <a:sym typeface="Avant Garde Demi SFD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26"/>
          <p:cNvSpPr txBox="1"/>
          <p:nvPr>
            <p:ph idx="4" type="body"/>
          </p:nvPr>
        </p:nvSpPr>
        <p:spPr>
          <a:xfrm>
            <a:off x="1259414" y="4151974"/>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75" name="Google Shape;1575;p126"/>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Table Cards - with Subhead</a:t>
            </a:r>
            <a:endParaRPr/>
          </a:p>
        </p:txBody>
      </p:sp>
      <p:sp>
        <p:nvSpPr>
          <p:cNvPr id="1576" name="Google Shape;1576;p126"/>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577" name="Google Shape;1577;p126"/>
          <p:cNvSpPr txBox="1"/>
          <p:nvPr>
            <p:ph idx="2" type="body"/>
          </p:nvPr>
        </p:nvSpPr>
        <p:spPr>
          <a:xfrm>
            <a:off x="857250" y="9610725"/>
            <a:ext cx="16573500" cy="428700"/>
          </a:xfrm>
          <a:prstGeom prst="rect">
            <a:avLst/>
          </a:prstGeom>
        </p:spPr>
        <p:txBody>
          <a:bodyPr anchorCtr="0" anchor="t" bIns="0" lIns="0" spcFirstLastPara="1" rIns="0" wrap="square" tIns="0">
            <a:noAutofit/>
          </a:bodyPr>
          <a:lstStyle/>
          <a:p>
            <a:pPr indent="0" lvl="0" marL="0" rtl="0" algn="l">
              <a:spcBef>
                <a:spcPts val="0"/>
              </a:spcBef>
              <a:spcAft>
                <a:spcPts val="1800"/>
              </a:spcAft>
              <a:buNone/>
            </a:pPr>
            <a:r>
              <a:rPr lang="en"/>
              <a:t>Footer</a:t>
            </a:r>
            <a:endParaRPr/>
          </a:p>
        </p:txBody>
      </p:sp>
      <p:sp>
        <p:nvSpPr>
          <p:cNvPr id="1578" name="Google Shape;1578;p126"/>
          <p:cNvSpPr txBox="1"/>
          <p:nvPr>
            <p:ph idx="3" type="title"/>
          </p:nvPr>
        </p:nvSpPr>
        <p:spPr>
          <a:xfrm>
            <a:off x="1259414" y="3719107"/>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79" name="Google Shape;1579;p126"/>
          <p:cNvSpPr txBox="1"/>
          <p:nvPr>
            <p:ph idx="5" type="title"/>
          </p:nvPr>
        </p:nvSpPr>
        <p:spPr>
          <a:xfrm>
            <a:off x="5109892" y="3719107"/>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80" name="Google Shape;1580;p126"/>
          <p:cNvSpPr txBox="1"/>
          <p:nvPr>
            <p:ph idx="6" type="body"/>
          </p:nvPr>
        </p:nvSpPr>
        <p:spPr>
          <a:xfrm>
            <a:off x="5109889" y="4151974"/>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81" name="Google Shape;1581;p126"/>
          <p:cNvSpPr txBox="1"/>
          <p:nvPr>
            <p:ph idx="7" type="title"/>
          </p:nvPr>
        </p:nvSpPr>
        <p:spPr>
          <a:xfrm>
            <a:off x="1259414" y="5557482"/>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82" name="Google Shape;1582;p126"/>
          <p:cNvSpPr txBox="1"/>
          <p:nvPr>
            <p:ph idx="8" type="body"/>
          </p:nvPr>
        </p:nvSpPr>
        <p:spPr>
          <a:xfrm>
            <a:off x="1259414" y="5990349"/>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83" name="Google Shape;1583;p126"/>
          <p:cNvSpPr txBox="1"/>
          <p:nvPr>
            <p:ph idx="9" type="title"/>
          </p:nvPr>
        </p:nvSpPr>
        <p:spPr>
          <a:xfrm>
            <a:off x="5109892" y="5557482"/>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84" name="Google Shape;1584;p126"/>
          <p:cNvSpPr txBox="1"/>
          <p:nvPr>
            <p:ph idx="13" type="body"/>
          </p:nvPr>
        </p:nvSpPr>
        <p:spPr>
          <a:xfrm>
            <a:off x="5109889" y="5990349"/>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Placeholder text</a:t>
            </a:r>
            <a:endParaRPr/>
          </a:p>
          <a:p>
            <a:pPr indent="0" lvl="0" marL="0" rtl="0" algn="l">
              <a:spcBef>
                <a:spcPts val="0"/>
              </a:spcBef>
              <a:spcAft>
                <a:spcPts val="0"/>
              </a:spcAft>
              <a:buNone/>
            </a:pPr>
            <a:r>
              <a:rPr lang="en"/>
              <a:t>for description</a:t>
            </a:r>
            <a:endParaRPr/>
          </a:p>
        </p:txBody>
      </p:sp>
      <p:sp>
        <p:nvSpPr>
          <p:cNvPr id="1585" name="Google Shape;1585;p126"/>
          <p:cNvSpPr txBox="1"/>
          <p:nvPr>
            <p:ph idx="14" type="title"/>
          </p:nvPr>
        </p:nvSpPr>
        <p:spPr>
          <a:xfrm>
            <a:off x="1259414" y="7395857"/>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86" name="Google Shape;1586;p126"/>
          <p:cNvSpPr txBox="1"/>
          <p:nvPr>
            <p:ph idx="15" type="body"/>
          </p:nvPr>
        </p:nvSpPr>
        <p:spPr>
          <a:xfrm>
            <a:off x="1259414" y="7828724"/>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87" name="Google Shape;1587;p126"/>
          <p:cNvSpPr txBox="1"/>
          <p:nvPr>
            <p:ph idx="16" type="title"/>
          </p:nvPr>
        </p:nvSpPr>
        <p:spPr>
          <a:xfrm>
            <a:off x="5109892" y="7395857"/>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88" name="Google Shape;1588;p126"/>
          <p:cNvSpPr txBox="1"/>
          <p:nvPr>
            <p:ph idx="17" type="body"/>
          </p:nvPr>
        </p:nvSpPr>
        <p:spPr>
          <a:xfrm>
            <a:off x="5109889" y="7828724"/>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Placeholder text</a:t>
            </a:r>
            <a:endParaRPr/>
          </a:p>
          <a:p>
            <a:pPr indent="0" lvl="0" marL="0" rtl="0" algn="l">
              <a:spcBef>
                <a:spcPts val="0"/>
              </a:spcBef>
              <a:spcAft>
                <a:spcPts val="0"/>
              </a:spcAft>
              <a:buNone/>
            </a:pPr>
            <a:r>
              <a:rPr lang="en"/>
              <a:t>for description</a:t>
            </a:r>
            <a:endParaRPr/>
          </a:p>
        </p:txBody>
      </p:sp>
      <p:sp>
        <p:nvSpPr>
          <p:cNvPr id="1589" name="Google Shape;1589;p126"/>
          <p:cNvSpPr txBox="1"/>
          <p:nvPr>
            <p:ph idx="18" type="title"/>
          </p:nvPr>
        </p:nvSpPr>
        <p:spPr>
          <a:xfrm>
            <a:off x="9827539" y="3719107"/>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90" name="Google Shape;1590;p126"/>
          <p:cNvSpPr txBox="1"/>
          <p:nvPr>
            <p:ph idx="19" type="body"/>
          </p:nvPr>
        </p:nvSpPr>
        <p:spPr>
          <a:xfrm>
            <a:off x="9827539" y="4151974"/>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91" name="Google Shape;1591;p126"/>
          <p:cNvSpPr txBox="1"/>
          <p:nvPr>
            <p:ph idx="20" type="title"/>
          </p:nvPr>
        </p:nvSpPr>
        <p:spPr>
          <a:xfrm>
            <a:off x="13678017" y="3719107"/>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92" name="Google Shape;1592;p126"/>
          <p:cNvSpPr txBox="1"/>
          <p:nvPr>
            <p:ph idx="22" type="title"/>
          </p:nvPr>
        </p:nvSpPr>
        <p:spPr>
          <a:xfrm>
            <a:off x="9827539" y="5557482"/>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93" name="Google Shape;1593;p126"/>
          <p:cNvSpPr txBox="1"/>
          <p:nvPr>
            <p:ph idx="24" type="title"/>
          </p:nvPr>
        </p:nvSpPr>
        <p:spPr>
          <a:xfrm>
            <a:off x="13678017" y="5557482"/>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94" name="Google Shape;1594;p126"/>
          <p:cNvSpPr txBox="1"/>
          <p:nvPr>
            <p:ph idx="26" type="title"/>
          </p:nvPr>
        </p:nvSpPr>
        <p:spPr>
          <a:xfrm>
            <a:off x="9827539" y="7395857"/>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95" name="Google Shape;1595;p126"/>
          <p:cNvSpPr txBox="1"/>
          <p:nvPr>
            <p:ph idx="28" type="title"/>
          </p:nvPr>
        </p:nvSpPr>
        <p:spPr>
          <a:xfrm>
            <a:off x="13678017" y="7395857"/>
            <a:ext cx="3346200" cy="39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Header</a:t>
            </a:r>
            <a:endParaRPr/>
          </a:p>
        </p:txBody>
      </p:sp>
      <p:sp>
        <p:nvSpPr>
          <p:cNvPr id="1596" name="Google Shape;1596;p126"/>
          <p:cNvSpPr txBox="1"/>
          <p:nvPr>
            <p:ph idx="21" type="body"/>
          </p:nvPr>
        </p:nvSpPr>
        <p:spPr>
          <a:xfrm>
            <a:off x="13678014" y="4151974"/>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97" name="Google Shape;1597;p126"/>
          <p:cNvSpPr txBox="1"/>
          <p:nvPr>
            <p:ph idx="23" type="body"/>
          </p:nvPr>
        </p:nvSpPr>
        <p:spPr>
          <a:xfrm>
            <a:off x="9827539" y="5990349"/>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598" name="Google Shape;1598;p126"/>
          <p:cNvSpPr txBox="1"/>
          <p:nvPr>
            <p:ph idx="25" type="body"/>
          </p:nvPr>
        </p:nvSpPr>
        <p:spPr>
          <a:xfrm>
            <a:off x="13678014" y="5990349"/>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Placeholder text</a:t>
            </a:r>
            <a:br>
              <a:rPr lang="en"/>
            </a:br>
            <a:r>
              <a:rPr lang="en"/>
              <a:t>for description</a:t>
            </a:r>
            <a:endParaRPr/>
          </a:p>
          <a:p>
            <a:pPr indent="0" lvl="0" marL="0" rtl="0" algn="l">
              <a:spcBef>
                <a:spcPts val="0"/>
              </a:spcBef>
              <a:spcAft>
                <a:spcPts val="0"/>
              </a:spcAft>
              <a:buNone/>
            </a:pPr>
            <a:r>
              <a:t/>
            </a:r>
            <a:endParaRPr/>
          </a:p>
        </p:txBody>
      </p:sp>
      <p:sp>
        <p:nvSpPr>
          <p:cNvPr id="1599" name="Google Shape;1599;p126"/>
          <p:cNvSpPr txBox="1"/>
          <p:nvPr>
            <p:ph idx="27" type="body"/>
          </p:nvPr>
        </p:nvSpPr>
        <p:spPr>
          <a:xfrm>
            <a:off x="9827539" y="7828724"/>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Lorem ipsum dolor sit amet, consectetur adipiscing elit. Aliquam rutrum nibh eget nunc tempor, nec aliquam.</a:t>
            </a:r>
            <a:endParaRPr/>
          </a:p>
        </p:txBody>
      </p:sp>
      <p:sp>
        <p:nvSpPr>
          <p:cNvPr id="1600" name="Google Shape;1600;p126"/>
          <p:cNvSpPr txBox="1"/>
          <p:nvPr>
            <p:ph idx="29" type="body"/>
          </p:nvPr>
        </p:nvSpPr>
        <p:spPr>
          <a:xfrm>
            <a:off x="13678014" y="7828724"/>
            <a:ext cx="3346200" cy="10005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r>
              <a:rPr lang="en"/>
              <a:t>Placeholder text</a:t>
            </a:r>
            <a:br>
              <a:rPr lang="en"/>
            </a:br>
            <a:r>
              <a:rPr lang="en"/>
              <a:t>for description</a:t>
            </a:r>
            <a:endParaRPr/>
          </a:p>
          <a:p>
            <a:pPr indent="0" lvl="0" marL="0" rtl="0" algn="l">
              <a:spcBef>
                <a:spcPts val="0"/>
              </a:spcBef>
              <a:spcAft>
                <a:spcPts val="0"/>
              </a:spcAft>
              <a:buNone/>
            </a:pPr>
            <a:r>
              <a:t/>
            </a:r>
            <a:endParaRPr/>
          </a:p>
        </p:txBody>
      </p:sp>
      <p:sp>
        <p:nvSpPr>
          <p:cNvPr id="1601" name="Google Shape;1601;p126"/>
          <p:cNvSpPr/>
          <p:nvPr/>
        </p:nvSpPr>
        <p:spPr>
          <a:xfrm>
            <a:off x="1238250" y="2785250"/>
            <a:ext cx="2923500" cy="564000"/>
          </a:xfrm>
          <a:prstGeom prst="roundRect">
            <a:avLst>
              <a:gd fmla="val 50000" name="adj"/>
            </a:avLst>
          </a:prstGeom>
          <a:solidFill>
            <a:schemeClr val="dk1"/>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2400">
                <a:solidFill>
                  <a:schemeClr val="lt1"/>
                </a:solidFill>
                <a:latin typeface="Avant Garde Demi SFDC"/>
                <a:ea typeface="Avant Garde Demi SFDC"/>
                <a:cs typeface="Avant Garde Demi SFDC"/>
                <a:sym typeface="Avant Garde Demi SFDC"/>
              </a:rPr>
              <a:t>Label A</a:t>
            </a:r>
            <a:endParaRPr sz="2400">
              <a:solidFill>
                <a:schemeClr val="lt1"/>
              </a:solidFill>
              <a:latin typeface="Avant Garde Demi SFDC"/>
              <a:ea typeface="Avant Garde Demi SFDC"/>
              <a:cs typeface="Avant Garde Demi SFDC"/>
              <a:sym typeface="Avant Garde Demi SFDC"/>
            </a:endParaRPr>
          </a:p>
        </p:txBody>
      </p:sp>
      <p:sp>
        <p:nvSpPr>
          <p:cNvPr id="1602" name="Google Shape;1602;p126"/>
          <p:cNvSpPr/>
          <p:nvPr/>
        </p:nvSpPr>
        <p:spPr>
          <a:xfrm>
            <a:off x="9810750" y="2785250"/>
            <a:ext cx="2923500" cy="564000"/>
          </a:xfrm>
          <a:prstGeom prst="roundRect">
            <a:avLst>
              <a:gd fmla="val 50000" name="adj"/>
            </a:avLst>
          </a:prstGeom>
          <a:solidFill>
            <a:schemeClr val="dk2"/>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2400">
                <a:solidFill>
                  <a:schemeClr val="lt1"/>
                </a:solidFill>
                <a:latin typeface="Avant Garde Demi SFDC"/>
                <a:ea typeface="Avant Garde Demi SFDC"/>
                <a:cs typeface="Avant Garde Demi SFDC"/>
                <a:sym typeface="Avant Garde Demi SFDC"/>
              </a:rPr>
              <a:t>Label B</a:t>
            </a:r>
            <a:endParaRPr sz="2400">
              <a:solidFill>
                <a:schemeClr val="lt1"/>
              </a:solidFill>
              <a:latin typeface="Avant Garde Demi SFDC"/>
              <a:ea typeface="Avant Garde Demi SFDC"/>
              <a:cs typeface="Avant Garde Demi SFDC"/>
              <a:sym typeface="Avant Garde Demi SFD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27"/>
          <p:cNvSpPr txBox="1"/>
          <p:nvPr>
            <p:ph type="title"/>
          </p:nvPr>
        </p:nvSpPr>
        <p:spPr>
          <a:xfrm>
            <a:off x="1572577" y="7182802"/>
            <a:ext cx="15142800" cy="805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Speaker name</a:t>
            </a:r>
            <a:endParaRPr/>
          </a:p>
        </p:txBody>
      </p:sp>
      <p:sp>
        <p:nvSpPr>
          <p:cNvPr id="1608" name="Google Shape;1608;p127"/>
          <p:cNvSpPr txBox="1"/>
          <p:nvPr>
            <p:ph idx="1" type="subTitle"/>
          </p:nvPr>
        </p:nvSpPr>
        <p:spPr>
          <a:xfrm>
            <a:off x="5431155" y="8030528"/>
            <a:ext cx="7425600" cy="89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Speaker title, Company</a:t>
            </a:r>
            <a:endParaRPr/>
          </a:p>
        </p:txBody>
      </p:sp>
      <p:pic>
        <p:nvPicPr>
          <p:cNvPr id="1609" name="Google Shape;1609;p127" title="image54.png"/>
          <p:cNvPicPr preferRelativeResize="0"/>
          <p:nvPr>
            <p:ph idx="2" type="pic"/>
          </p:nvPr>
        </p:nvPicPr>
        <p:blipFill rotWithShape="1">
          <a:blip r:embed="rId3">
            <a:alphaModFix/>
          </a:blip>
          <a:srcRect b="36587" l="6938" r="2946" t="3334"/>
          <a:stretch/>
        </p:blipFill>
        <p:spPr>
          <a:xfrm>
            <a:off x="6597603" y="1423613"/>
            <a:ext cx="5092800" cy="5092800"/>
          </a:xfrm>
          <a:prstGeom prst="ellipse">
            <a:avLst/>
          </a:prstGeom>
          <a:noFill/>
          <a:ln>
            <a:noFill/>
          </a:ln>
        </p:spPr>
      </p:pic>
      <p:sp>
        <p:nvSpPr>
          <p:cNvPr id="1610" name="Google Shape;1610;p127"/>
          <p:cNvSpPr/>
          <p:nvPr/>
        </p:nvSpPr>
        <p:spPr>
          <a:xfrm>
            <a:off x="10667639" y="4574925"/>
            <a:ext cx="1861800" cy="1861800"/>
          </a:xfrm>
          <a:prstGeom prst="ellipse">
            <a:avLst/>
          </a:prstGeom>
          <a:solidFill>
            <a:schemeClr val="lt1"/>
          </a:solidFill>
          <a:ln>
            <a:noFill/>
          </a:ln>
          <a:effectLst>
            <a:outerShdw blurRad="771525" rotWithShape="0" algn="bl" dir="5400000" dist="219075">
              <a:srgbClr val="000000">
                <a:alpha val="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611" name="Google Shape;1611;p127"/>
          <p:cNvSpPr txBox="1"/>
          <p:nvPr/>
        </p:nvSpPr>
        <p:spPr>
          <a:xfrm>
            <a:off x="11209739" y="5365450"/>
            <a:ext cx="777600" cy="3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alesforce Sans"/>
                <a:ea typeface="Salesforce Sans"/>
                <a:cs typeface="Salesforce Sans"/>
                <a:sym typeface="Salesforce Sans"/>
              </a:rPr>
              <a:t>Logo</a:t>
            </a:r>
            <a:endParaRPr sz="1800">
              <a:solidFill>
                <a:schemeClr val="dk1"/>
              </a:solidFill>
              <a:latin typeface="Salesforce Sans"/>
              <a:ea typeface="Salesforce Sans"/>
              <a:cs typeface="Salesforce Sans"/>
              <a:sym typeface="Salesforce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28"/>
          <p:cNvSpPr txBox="1"/>
          <p:nvPr>
            <p:ph type="title"/>
          </p:nvPr>
        </p:nvSpPr>
        <p:spPr>
          <a:xfrm>
            <a:off x="671513" y="6835140"/>
            <a:ext cx="8365800" cy="141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Speaker name</a:t>
            </a:r>
            <a:endParaRPr/>
          </a:p>
        </p:txBody>
      </p:sp>
      <p:sp>
        <p:nvSpPr>
          <p:cNvPr id="1617" name="Google Shape;1617;p128"/>
          <p:cNvSpPr txBox="1"/>
          <p:nvPr>
            <p:ph idx="1" type="subTitle"/>
          </p:nvPr>
        </p:nvSpPr>
        <p:spPr>
          <a:xfrm>
            <a:off x="1687830" y="8301990"/>
            <a:ext cx="6333300" cy="89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Speaker title, Company</a:t>
            </a:r>
            <a:endParaRPr/>
          </a:p>
        </p:txBody>
      </p:sp>
      <p:sp>
        <p:nvSpPr>
          <p:cNvPr id="1618" name="Google Shape;1618;p128"/>
          <p:cNvSpPr txBox="1"/>
          <p:nvPr>
            <p:ph idx="4" type="title"/>
          </p:nvPr>
        </p:nvSpPr>
        <p:spPr>
          <a:xfrm>
            <a:off x="9246870" y="6835140"/>
            <a:ext cx="8365800" cy="141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Speaker name</a:t>
            </a:r>
            <a:endParaRPr/>
          </a:p>
        </p:txBody>
      </p:sp>
      <p:sp>
        <p:nvSpPr>
          <p:cNvPr id="1619" name="Google Shape;1619;p128"/>
          <p:cNvSpPr txBox="1"/>
          <p:nvPr>
            <p:ph idx="5" type="subTitle"/>
          </p:nvPr>
        </p:nvSpPr>
        <p:spPr>
          <a:xfrm>
            <a:off x="10263188" y="8301990"/>
            <a:ext cx="6333300" cy="89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Speaker title, Company</a:t>
            </a:r>
            <a:endParaRPr/>
          </a:p>
        </p:txBody>
      </p:sp>
      <p:pic>
        <p:nvPicPr>
          <p:cNvPr id="1620" name="Google Shape;1620;p128" title="image54.png"/>
          <p:cNvPicPr preferRelativeResize="0"/>
          <p:nvPr>
            <p:ph idx="3" type="pic"/>
          </p:nvPr>
        </p:nvPicPr>
        <p:blipFill rotWithShape="1">
          <a:blip r:embed="rId3">
            <a:alphaModFix/>
          </a:blip>
          <a:srcRect b="36131" l="7390" r="2592" t="3858"/>
          <a:stretch/>
        </p:blipFill>
        <p:spPr>
          <a:xfrm>
            <a:off x="2308278" y="1405000"/>
            <a:ext cx="5092800" cy="5092800"/>
          </a:xfrm>
          <a:prstGeom prst="ellipse">
            <a:avLst/>
          </a:prstGeom>
          <a:noFill/>
        </p:spPr>
      </p:pic>
      <p:pic>
        <p:nvPicPr>
          <p:cNvPr id="1621" name="Google Shape;1621;p128" title="EE-CGC-2025-SF-Rachel-Gillum15-EDITED.png"/>
          <p:cNvPicPr preferRelativeResize="0"/>
          <p:nvPr>
            <p:ph idx="2" type="pic"/>
          </p:nvPr>
        </p:nvPicPr>
        <p:blipFill rotWithShape="1">
          <a:blip r:embed="rId4">
            <a:alphaModFix/>
          </a:blip>
          <a:srcRect b="33750" l="-9621" r="-2260" t="-2502"/>
          <a:stretch/>
        </p:blipFill>
        <p:spPr>
          <a:xfrm>
            <a:off x="10883103" y="1405000"/>
            <a:ext cx="5092800" cy="5092800"/>
          </a:xfrm>
          <a:prstGeom prst="ellipse">
            <a:avLst/>
          </a:prstGeom>
          <a:noFill/>
          <a:ln>
            <a:noFill/>
          </a:ln>
        </p:spPr>
      </p:pic>
      <p:sp>
        <p:nvSpPr>
          <p:cNvPr id="1622" name="Google Shape;1622;p128"/>
          <p:cNvSpPr/>
          <p:nvPr/>
        </p:nvSpPr>
        <p:spPr>
          <a:xfrm>
            <a:off x="6341553" y="4714750"/>
            <a:ext cx="1861800" cy="1861800"/>
          </a:xfrm>
          <a:prstGeom prst="ellipse">
            <a:avLst/>
          </a:prstGeom>
          <a:solidFill>
            <a:schemeClr val="lt1"/>
          </a:solidFill>
          <a:ln>
            <a:noFill/>
          </a:ln>
          <a:effectLst>
            <a:outerShdw blurRad="771525" rotWithShape="0" algn="bl" dir="5400000" dist="219075">
              <a:srgbClr val="000000">
                <a:alpha val="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623" name="Google Shape;1623;p128"/>
          <p:cNvSpPr txBox="1"/>
          <p:nvPr/>
        </p:nvSpPr>
        <p:spPr>
          <a:xfrm>
            <a:off x="6883653" y="5505275"/>
            <a:ext cx="777600" cy="3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alesforce Sans"/>
                <a:ea typeface="Salesforce Sans"/>
                <a:cs typeface="Salesforce Sans"/>
                <a:sym typeface="Salesforce Sans"/>
              </a:rPr>
              <a:t>Logo</a:t>
            </a:r>
            <a:endParaRPr sz="1800">
              <a:solidFill>
                <a:schemeClr val="dk1"/>
              </a:solidFill>
              <a:latin typeface="Salesforce Sans"/>
              <a:ea typeface="Salesforce Sans"/>
              <a:cs typeface="Salesforce Sans"/>
              <a:sym typeface="Salesforce Sans"/>
            </a:endParaRPr>
          </a:p>
        </p:txBody>
      </p:sp>
      <p:sp>
        <p:nvSpPr>
          <p:cNvPr id="1624" name="Google Shape;1624;p128"/>
          <p:cNvSpPr/>
          <p:nvPr/>
        </p:nvSpPr>
        <p:spPr>
          <a:xfrm>
            <a:off x="14931516" y="4714750"/>
            <a:ext cx="1861800" cy="1861800"/>
          </a:xfrm>
          <a:prstGeom prst="ellipse">
            <a:avLst/>
          </a:prstGeom>
          <a:solidFill>
            <a:schemeClr val="lt1"/>
          </a:solidFill>
          <a:ln>
            <a:noFill/>
          </a:ln>
          <a:effectLst>
            <a:outerShdw blurRad="771525" rotWithShape="0" algn="bl" dir="5400000" dist="219075">
              <a:srgbClr val="000000">
                <a:alpha val="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alesforce Sans"/>
              <a:ea typeface="Salesforce Sans"/>
              <a:cs typeface="Salesforce Sans"/>
              <a:sym typeface="Salesforce Sans"/>
            </a:endParaRPr>
          </a:p>
        </p:txBody>
      </p:sp>
      <p:sp>
        <p:nvSpPr>
          <p:cNvPr id="1625" name="Google Shape;1625;p128"/>
          <p:cNvSpPr txBox="1"/>
          <p:nvPr/>
        </p:nvSpPr>
        <p:spPr>
          <a:xfrm>
            <a:off x="15473616" y="5505275"/>
            <a:ext cx="777600" cy="3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alesforce Sans"/>
                <a:ea typeface="Salesforce Sans"/>
                <a:cs typeface="Salesforce Sans"/>
                <a:sym typeface="Salesforce Sans"/>
              </a:rPr>
              <a:t>Logo</a:t>
            </a:r>
            <a:endParaRPr sz="1800">
              <a:solidFill>
                <a:schemeClr val="dk1"/>
              </a:solidFill>
              <a:latin typeface="Salesforce Sans"/>
              <a:ea typeface="Salesforce Sans"/>
              <a:cs typeface="Salesforce Sans"/>
              <a:sym typeface="Salesforce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29"/>
          <p:cNvSpPr txBox="1"/>
          <p:nvPr>
            <p:ph idx="1" type="body"/>
          </p:nvPr>
        </p:nvSpPr>
        <p:spPr>
          <a:xfrm>
            <a:off x="6526530" y="7849677"/>
            <a:ext cx="5235000" cy="8058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500">
                <a:latin typeface="Salesforce Sans"/>
                <a:ea typeface="Salesforce Sans"/>
                <a:cs typeface="Salesforce Sans"/>
                <a:sym typeface="Salesforce Sans"/>
              </a:rPr>
              <a:t>Title, Company</a:t>
            </a:r>
            <a:endParaRPr sz="2500">
              <a:latin typeface="Salesforce Sans"/>
              <a:ea typeface="Salesforce Sans"/>
              <a:cs typeface="Salesforce Sans"/>
              <a:sym typeface="Salesforce Sans"/>
            </a:endParaRPr>
          </a:p>
        </p:txBody>
      </p:sp>
      <p:sp>
        <p:nvSpPr>
          <p:cNvPr id="1631" name="Google Shape;1631;p129"/>
          <p:cNvSpPr txBox="1"/>
          <p:nvPr>
            <p:ph idx="5" type="body"/>
          </p:nvPr>
        </p:nvSpPr>
        <p:spPr>
          <a:xfrm>
            <a:off x="736282" y="7849677"/>
            <a:ext cx="5235000" cy="8058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500">
                <a:latin typeface="Salesforce Sans"/>
                <a:ea typeface="Salesforce Sans"/>
                <a:cs typeface="Salesforce Sans"/>
                <a:sym typeface="Salesforce Sans"/>
              </a:rPr>
              <a:t>Title, Company</a:t>
            </a:r>
            <a:endParaRPr sz="2500">
              <a:latin typeface="Salesforce Sans"/>
              <a:ea typeface="Salesforce Sans"/>
              <a:cs typeface="Salesforce Sans"/>
              <a:sym typeface="Salesforce Sans"/>
            </a:endParaRPr>
          </a:p>
        </p:txBody>
      </p:sp>
      <p:sp>
        <p:nvSpPr>
          <p:cNvPr id="1632" name="Google Shape;1632;p129"/>
          <p:cNvSpPr txBox="1"/>
          <p:nvPr>
            <p:ph idx="6" type="body"/>
          </p:nvPr>
        </p:nvSpPr>
        <p:spPr>
          <a:xfrm>
            <a:off x="12316778" y="7849677"/>
            <a:ext cx="5235000" cy="8058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a:t>
            </a:r>
            <a:endParaRPr sz="2400">
              <a:latin typeface="Salesforce Sans"/>
              <a:ea typeface="Salesforce Sans"/>
              <a:cs typeface="Salesforce Sans"/>
              <a:sym typeface="Salesforce Sans"/>
            </a:endParaRPr>
          </a:p>
        </p:txBody>
      </p:sp>
      <p:sp>
        <p:nvSpPr>
          <p:cNvPr id="1633" name="Google Shape;1633;p129"/>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Three photo layout</a:t>
            </a:r>
            <a:endParaRPr/>
          </a:p>
        </p:txBody>
      </p:sp>
      <p:sp>
        <p:nvSpPr>
          <p:cNvPr id="1634" name="Google Shape;1634;p129"/>
          <p:cNvSpPr txBox="1"/>
          <p:nvPr>
            <p:ph idx="7"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pic>
        <p:nvPicPr>
          <p:cNvPr id="1635" name="Google Shape;1635;p129" title="image54.png"/>
          <p:cNvPicPr preferRelativeResize="0"/>
          <p:nvPr>
            <p:ph idx="2" type="pic"/>
          </p:nvPr>
        </p:nvPicPr>
        <p:blipFill rotWithShape="1">
          <a:blip r:embed="rId3">
            <a:alphaModFix/>
          </a:blip>
          <a:srcRect b="37346" l="7379" r="5077" t="4289"/>
          <a:stretch/>
        </p:blipFill>
        <p:spPr>
          <a:xfrm>
            <a:off x="1132787" y="2888934"/>
            <a:ext cx="4442400" cy="4442400"/>
          </a:xfrm>
          <a:prstGeom prst="ellipse">
            <a:avLst/>
          </a:prstGeom>
          <a:noFill/>
        </p:spPr>
      </p:pic>
      <p:pic>
        <p:nvPicPr>
          <p:cNvPr id="1636" name="Google Shape;1636;p129" title="EE-CGC-2025-SF-Rachel-Gillum15-EDITED.png"/>
          <p:cNvPicPr preferRelativeResize="0"/>
          <p:nvPr>
            <p:ph idx="3" type="pic"/>
          </p:nvPr>
        </p:nvPicPr>
        <p:blipFill rotWithShape="1">
          <a:blip r:embed="rId4">
            <a:alphaModFix/>
          </a:blip>
          <a:srcRect b="29314" l="-8740" r="-8740" t="-1501"/>
          <a:stretch/>
        </p:blipFill>
        <p:spPr>
          <a:xfrm>
            <a:off x="6922848" y="2888841"/>
            <a:ext cx="4442400" cy="4442400"/>
          </a:xfrm>
          <a:prstGeom prst="ellipse">
            <a:avLst/>
          </a:prstGeom>
          <a:noFill/>
        </p:spPr>
      </p:pic>
      <p:pic>
        <p:nvPicPr>
          <p:cNvPr id="1637" name="Google Shape;1637;p129" title="EE-CGC-2025-SF-Alex-Chan08-EDITED.png"/>
          <p:cNvPicPr preferRelativeResize="0"/>
          <p:nvPr/>
        </p:nvPicPr>
        <p:blipFill rotWithShape="1">
          <a:blip r:embed="rId5">
            <a:alphaModFix/>
          </a:blip>
          <a:srcRect b="36069" l="3253" r="3253" t="1601"/>
          <a:stretch/>
        </p:blipFill>
        <p:spPr>
          <a:xfrm>
            <a:off x="12712937" y="2888846"/>
            <a:ext cx="4442400" cy="4442400"/>
          </a:xfrm>
          <a:prstGeom prst="ellipse">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30"/>
          <p:cNvSpPr txBox="1"/>
          <p:nvPr>
            <p:ph idx="1" type="body"/>
          </p:nvPr>
        </p:nvSpPr>
        <p:spPr>
          <a:xfrm>
            <a:off x="860100" y="7578168"/>
            <a:ext cx="3711900" cy="7620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 </a:t>
            </a:r>
            <a:endParaRPr sz="2400">
              <a:latin typeface="Salesforce Sans"/>
              <a:ea typeface="Salesforce Sans"/>
              <a:cs typeface="Salesforce Sans"/>
              <a:sym typeface="Salesforce Sans"/>
            </a:endParaRPr>
          </a:p>
        </p:txBody>
      </p:sp>
      <p:sp>
        <p:nvSpPr>
          <p:cNvPr id="1643" name="Google Shape;1643;p130"/>
          <p:cNvSpPr txBox="1"/>
          <p:nvPr>
            <p:ph idx="6" type="body"/>
          </p:nvPr>
        </p:nvSpPr>
        <p:spPr>
          <a:xfrm>
            <a:off x="5135880" y="7578182"/>
            <a:ext cx="3711900" cy="7620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a:t>
            </a:r>
            <a:endParaRPr sz="2400">
              <a:latin typeface="Salesforce Sans"/>
              <a:ea typeface="Salesforce Sans"/>
              <a:cs typeface="Salesforce Sans"/>
              <a:sym typeface="Salesforce Sans"/>
            </a:endParaRPr>
          </a:p>
        </p:txBody>
      </p:sp>
      <p:sp>
        <p:nvSpPr>
          <p:cNvPr id="1644" name="Google Shape;1644;p130"/>
          <p:cNvSpPr txBox="1"/>
          <p:nvPr>
            <p:ph idx="7" type="body"/>
          </p:nvPr>
        </p:nvSpPr>
        <p:spPr>
          <a:xfrm>
            <a:off x="9437370" y="7578182"/>
            <a:ext cx="3711900" cy="7620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a:t>
            </a:r>
            <a:endParaRPr sz="2400">
              <a:latin typeface="Salesforce Sans"/>
              <a:ea typeface="Salesforce Sans"/>
              <a:cs typeface="Salesforce Sans"/>
              <a:sym typeface="Salesforce Sans"/>
            </a:endParaRPr>
          </a:p>
        </p:txBody>
      </p:sp>
      <p:sp>
        <p:nvSpPr>
          <p:cNvPr id="1645" name="Google Shape;1645;p130"/>
          <p:cNvSpPr txBox="1"/>
          <p:nvPr>
            <p:ph idx="8" type="body"/>
          </p:nvPr>
        </p:nvSpPr>
        <p:spPr>
          <a:xfrm>
            <a:off x="13725525" y="7578182"/>
            <a:ext cx="3711900" cy="7620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a:t>
            </a:r>
            <a:endParaRPr sz="2400">
              <a:latin typeface="Salesforce Sans"/>
              <a:ea typeface="Salesforce Sans"/>
              <a:cs typeface="Salesforce Sans"/>
              <a:sym typeface="Salesforce Sans"/>
            </a:endParaRPr>
          </a:p>
        </p:txBody>
      </p:sp>
      <p:sp>
        <p:nvSpPr>
          <p:cNvPr id="1646" name="Google Shape;1646;p130"/>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Four photo layout</a:t>
            </a:r>
            <a:endParaRPr/>
          </a:p>
        </p:txBody>
      </p:sp>
      <p:sp>
        <p:nvSpPr>
          <p:cNvPr id="1647" name="Google Shape;1647;p130"/>
          <p:cNvSpPr txBox="1"/>
          <p:nvPr>
            <p:ph idx="9"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pic>
        <p:nvPicPr>
          <p:cNvPr id="1648" name="Google Shape;1648;p130" title="image54.png"/>
          <p:cNvPicPr preferRelativeResize="0"/>
          <p:nvPr>
            <p:ph idx="2" type="pic"/>
          </p:nvPr>
        </p:nvPicPr>
        <p:blipFill rotWithShape="1">
          <a:blip r:embed="rId3">
            <a:alphaModFix/>
          </a:blip>
          <a:srcRect b="36266" l="5892" r="2322" t="2545"/>
          <a:stretch/>
        </p:blipFill>
        <p:spPr>
          <a:xfrm>
            <a:off x="860310" y="3336020"/>
            <a:ext cx="3712500" cy="3712500"/>
          </a:xfrm>
          <a:prstGeom prst="ellipse">
            <a:avLst/>
          </a:prstGeom>
          <a:noFill/>
        </p:spPr>
      </p:pic>
      <p:pic>
        <p:nvPicPr>
          <p:cNvPr id="1649" name="Google Shape;1649;p130" title="EE-CGC-2025-SF-Rachel-Gillum15-EDITED.png"/>
          <p:cNvPicPr preferRelativeResize="0"/>
          <p:nvPr>
            <p:ph idx="3" type="pic"/>
          </p:nvPr>
        </p:nvPicPr>
        <p:blipFill rotWithShape="1">
          <a:blip r:embed="rId4">
            <a:alphaModFix/>
          </a:blip>
          <a:srcRect b="28511" l="-10984" r="-8020" t="-1638"/>
          <a:stretch/>
        </p:blipFill>
        <p:spPr>
          <a:xfrm>
            <a:off x="5136535" y="3336020"/>
            <a:ext cx="3712500" cy="3712500"/>
          </a:xfrm>
          <a:prstGeom prst="ellipse">
            <a:avLst/>
          </a:prstGeom>
          <a:noFill/>
        </p:spPr>
      </p:pic>
      <p:pic>
        <p:nvPicPr>
          <p:cNvPr id="1650" name="Google Shape;1650;p130" title="EE-CGC-2025-SF-Alex-Chan08-EDITED.png"/>
          <p:cNvPicPr preferRelativeResize="0"/>
          <p:nvPr/>
        </p:nvPicPr>
        <p:blipFill rotWithShape="1">
          <a:blip r:embed="rId5">
            <a:alphaModFix/>
          </a:blip>
          <a:srcRect b="36069" l="3253" r="3253" t="1601"/>
          <a:stretch/>
        </p:blipFill>
        <p:spPr>
          <a:xfrm>
            <a:off x="9430800" y="3335411"/>
            <a:ext cx="3713700" cy="3713700"/>
          </a:xfrm>
          <a:prstGeom prst="ellipse">
            <a:avLst/>
          </a:prstGeom>
          <a:noFill/>
          <a:ln>
            <a:noFill/>
          </a:ln>
        </p:spPr>
      </p:pic>
      <p:pic>
        <p:nvPicPr>
          <p:cNvPr id="1651" name="Google Shape;1651;p130" title="SF_Brad_Merchant.png"/>
          <p:cNvPicPr preferRelativeResize="0"/>
          <p:nvPr>
            <p:ph idx="5" type="pic"/>
          </p:nvPr>
        </p:nvPicPr>
        <p:blipFill rotWithShape="1">
          <a:blip r:embed="rId6">
            <a:alphaModFix/>
          </a:blip>
          <a:srcRect b="42159" l="0" r="0" t="-3269"/>
          <a:stretch/>
        </p:blipFill>
        <p:spPr>
          <a:xfrm>
            <a:off x="13725250" y="3336161"/>
            <a:ext cx="3712200" cy="3712200"/>
          </a:xfrm>
          <a:prstGeom prst="ellipse">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7"/>
          <p:cNvSpPr txBox="1"/>
          <p:nvPr>
            <p:ph idx="1" type="subTitle"/>
          </p:nvPr>
        </p:nvSpPr>
        <p:spPr>
          <a:xfrm>
            <a:off x="868680" y="2468880"/>
            <a:ext cx="151425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 </a:t>
            </a:r>
            <a:endParaRPr/>
          </a:p>
        </p:txBody>
      </p:sp>
      <p:sp>
        <p:nvSpPr>
          <p:cNvPr id="950" name="Google Shape;950;p77"/>
          <p:cNvSpPr txBox="1"/>
          <p:nvPr>
            <p:ph type="title"/>
          </p:nvPr>
        </p:nvSpPr>
        <p:spPr>
          <a:xfrm>
            <a:off x="857250" y="838200"/>
            <a:ext cx="15144900" cy="149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Title,</a:t>
            </a:r>
            <a:br>
              <a:rPr lang="en"/>
            </a:br>
            <a:r>
              <a:rPr lang="en"/>
              <a:t>Two lines</a:t>
            </a:r>
            <a:endParaRPr/>
          </a:p>
        </p:txBody>
      </p:sp>
      <p:sp>
        <p:nvSpPr>
          <p:cNvPr id="951" name="Google Shape;951;p77"/>
          <p:cNvSpPr txBox="1"/>
          <p:nvPr>
            <p:ph idx="2"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952" name="Google Shape;952;p77"/>
          <p:cNvSpPr txBox="1"/>
          <p:nvPr>
            <p:ph idx="3" type="body"/>
          </p:nvPr>
        </p:nvSpPr>
        <p:spPr>
          <a:xfrm>
            <a:off x="857250" y="3390900"/>
            <a:ext cx="16573500" cy="5743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Salesforce is a platform for change.</a:t>
            </a:r>
            <a:endParaRPr b="1"/>
          </a:p>
          <a:p>
            <a:pPr indent="0" lvl="0" marL="0" rtl="0" algn="l">
              <a:lnSpc>
                <a:spcPct val="90000"/>
              </a:lnSpc>
              <a:spcBef>
                <a:spcPts val="1800"/>
              </a:spcBef>
              <a:spcAft>
                <a:spcPts val="1800"/>
              </a:spcAft>
              <a:buNone/>
            </a:pPr>
            <a:r>
              <a:rPr lang="en"/>
              <a:t>From the start, Salesforce has been on a mission to help businesses succeed, and to use business success to drive positive change for people and our planet.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31"/>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Five photo layout</a:t>
            </a:r>
            <a:endParaRPr/>
          </a:p>
        </p:txBody>
      </p:sp>
      <p:sp>
        <p:nvSpPr>
          <p:cNvPr id="1657" name="Google Shape;1657;p131"/>
          <p:cNvSpPr txBox="1"/>
          <p:nvPr>
            <p:ph idx="1"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1658" name="Google Shape;1658;p131"/>
          <p:cNvSpPr txBox="1"/>
          <p:nvPr>
            <p:ph idx="7" type="body"/>
          </p:nvPr>
        </p:nvSpPr>
        <p:spPr>
          <a:xfrm>
            <a:off x="940117" y="7482029"/>
            <a:ext cx="2697600" cy="6669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a:t>
            </a:r>
            <a:endParaRPr sz="2400">
              <a:latin typeface="Salesforce Sans"/>
              <a:ea typeface="Salesforce Sans"/>
              <a:cs typeface="Salesforce Sans"/>
              <a:sym typeface="Salesforce Sans"/>
            </a:endParaRPr>
          </a:p>
        </p:txBody>
      </p:sp>
      <p:sp>
        <p:nvSpPr>
          <p:cNvPr id="1659" name="Google Shape;1659;p131"/>
          <p:cNvSpPr txBox="1"/>
          <p:nvPr>
            <p:ph idx="8" type="body"/>
          </p:nvPr>
        </p:nvSpPr>
        <p:spPr>
          <a:xfrm>
            <a:off x="4375785" y="7482029"/>
            <a:ext cx="2697600" cy="6669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a:t>
            </a:r>
            <a:endParaRPr/>
          </a:p>
        </p:txBody>
      </p:sp>
      <p:sp>
        <p:nvSpPr>
          <p:cNvPr id="1660" name="Google Shape;1660;p131"/>
          <p:cNvSpPr txBox="1"/>
          <p:nvPr>
            <p:ph idx="9" type="body"/>
          </p:nvPr>
        </p:nvSpPr>
        <p:spPr>
          <a:xfrm>
            <a:off x="7795260" y="7482029"/>
            <a:ext cx="2697600" cy="6669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a:t>
            </a:r>
            <a:endParaRPr/>
          </a:p>
        </p:txBody>
      </p:sp>
      <p:sp>
        <p:nvSpPr>
          <p:cNvPr id="1661" name="Google Shape;1661;p131"/>
          <p:cNvSpPr txBox="1"/>
          <p:nvPr>
            <p:ph idx="13" type="body"/>
          </p:nvPr>
        </p:nvSpPr>
        <p:spPr>
          <a:xfrm>
            <a:off x="11248073" y="7482029"/>
            <a:ext cx="2697600" cy="6669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a:t>
            </a:r>
            <a:endParaRPr/>
          </a:p>
        </p:txBody>
      </p:sp>
      <p:sp>
        <p:nvSpPr>
          <p:cNvPr id="1662" name="Google Shape;1662;p131"/>
          <p:cNvSpPr txBox="1"/>
          <p:nvPr>
            <p:ph idx="14" type="body"/>
          </p:nvPr>
        </p:nvSpPr>
        <p:spPr>
          <a:xfrm>
            <a:off x="14700885" y="7482029"/>
            <a:ext cx="2697600" cy="666900"/>
          </a:xfrm>
          <a:prstGeom prst="rect">
            <a:avLst/>
          </a:prstGeom>
        </p:spPr>
        <p:txBody>
          <a:bodyPr anchorCtr="0" anchor="t" bIns="0" lIns="0" spcFirstLastPara="1" rIns="0" wrap="square" tIns="0">
            <a:noAutofit/>
          </a:bodyPr>
          <a:lstStyle/>
          <a:p>
            <a:pPr indent="0" lvl="0" marL="0" rtl="0" algn="ctr">
              <a:spcBef>
                <a:spcPts val="0"/>
              </a:spcBef>
              <a:spcAft>
                <a:spcPts val="1800"/>
              </a:spcAft>
              <a:buNone/>
            </a:pPr>
            <a:r>
              <a:rPr lang="en"/>
              <a:t>Name</a:t>
            </a:r>
            <a:br>
              <a:rPr lang="en"/>
            </a:br>
            <a:r>
              <a:rPr lang="en" sz="2400">
                <a:latin typeface="Salesforce Sans"/>
                <a:ea typeface="Salesforce Sans"/>
                <a:cs typeface="Salesforce Sans"/>
                <a:sym typeface="Salesforce Sans"/>
              </a:rPr>
              <a:t>Title, Company</a:t>
            </a:r>
            <a:endParaRPr/>
          </a:p>
        </p:txBody>
      </p:sp>
      <p:pic>
        <p:nvPicPr>
          <p:cNvPr id="1663" name="Google Shape;1663;p131" title="image54.png"/>
          <p:cNvPicPr preferRelativeResize="0"/>
          <p:nvPr>
            <p:ph idx="2" type="pic"/>
          </p:nvPr>
        </p:nvPicPr>
        <p:blipFill rotWithShape="1">
          <a:blip r:embed="rId3">
            <a:alphaModFix/>
          </a:blip>
          <a:srcRect b="39503" l="9584" r="4452" t="3186"/>
          <a:stretch/>
        </p:blipFill>
        <p:spPr>
          <a:xfrm>
            <a:off x="860274" y="4129102"/>
            <a:ext cx="2857500" cy="2857500"/>
          </a:xfrm>
          <a:prstGeom prst="ellipse">
            <a:avLst/>
          </a:prstGeom>
          <a:noFill/>
        </p:spPr>
      </p:pic>
      <p:pic>
        <p:nvPicPr>
          <p:cNvPr id="1664" name="Google Shape;1664;p131" title="EE-CGC-2025-SF-Rachel-Gillum15-EDITED.png"/>
          <p:cNvPicPr preferRelativeResize="0"/>
          <p:nvPr>
            <p:ph idx="3" type="pic"/>
          </p:nvPr>
        </p:nvPicPr>
        <p:blipFill rotWithShape="1">
          <a:blip r:embed="rId4">
            <a:alphaModFix/>
          </a:blip>
          <a:srcRect b="31959" l="-9518" r="-5304" t="-2511"/>
          <a:stretch/>
        </p:blipFill>
        <p:spPr>
          <a:xfrm>
            <a:off x="4296162" y="4129102"/>
            <a:ext cx="2857500" cy="2857500"/>
          </a:xfrm>
          <a:prstGeom prst="ellipse">
            <a:avLst/>
          </a:prstGeom>
          <a:noFill/>
        </p:spPr>
      </p:pic>
      <p:pic>
        <p:nvPicPr>
          <p:cNvPr id="1665" name="Google Shape;1665;p131" title="SF_Brad_Merchant.png"/>
          <p:cNvPicPr preferRelativeResize="0"/>
          <p:nvPr>
            <p:ph idx="5" type="pic"/>
          </p:nvPr>
        </p:nvPicPr>
        <p:blipFill rotWithShape="1">
          <a:blip r:embed="rId5">
            <a:alphaModFix/>
          </a:blip>
          <a:srcRect b="42159" l="0" r="0" t="-3269"/>
          <a:stretch/>
        </p:blipFill>
        <p:spPr>
          <a:xfrm>
            <a:off x="11167914" y="4129102"/>
            <a:ext cx="2857500" cy="2857500"/>
          </a:xfrm>
          <a:prstGeom prst="ellipse">
            <a:avLst/>
          </a:prstGeom>
          <a:noFill/>
        </p:spPr>
      </p:pic>
      <p:pic>
        <p:nvPicPr>
          <p:cNvPr id="1666" name="Google Shape;1666;p131" title="EE-CGC-2025-SF-Aldo-Ramirez12-EDITED.png"/>
          <p:cNvPicPr preferRelativeResize="0"/>
          <p:nvPr/>
        </p:nvPicPr>
        <p:blipFill rotWithShape="1">
          <a:blip r:embed="rId6">
            <a:alphaModFix/>
          </a:blip>
          <a:srcRect b="8032" l="4296" r="2306" t="-1428"/>
          <a:stretch/>
        </p:blipFill>
        <p:spPr>
          <a:xfrm>
            <a:off x="14603777" y="4129104"/>
            <a:ext cx="2857500" cy="2857500"/>
          </a:xfrm>
          <a:prstGeom prst="ellipse">
            <a:avLst/>
          </a:prstGeom>
          <a:noFill/>
          <a:ln>
            <a:noFill/>
          </a:ln>
        </p:spPr>
      </p:pic>
      <p:pic>
        <p:nvPicPr>
          <p:cNvPr id="1667" name="Google Shape;1667;p131" title="EE-CGC-2025-SF-Alex-Chan08-EDITED.png"/>
          <p:cNvPicPr preferRelativeResize="0"/>
          <p:nvPr/>
        </p:nvPicPr>
        <p:blipFill rotWithShape="1">
          <a:blip r:embed="rId7">
            <a:alphaModFix/>
          </a:blip>
          <a:srcRect b="36069" l="3253" r="3253" t="1601"/>
          <a:stretch/>
        </p:blipFill>
        <p:spPr>
          <a:xfrm>
            <a:off x="7724474" y="4129104"/>
            <a:ext cx="2857500" cy="2857500"/>
          </a:xfrm>
          <a:prstGeom prst="ellipse">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32"/>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Ten photo layout</a:t>
            </a:r>
            <a:endParaRPr/>
          </a:p>
        </p:txBody>
      </p:sp>
      <p:sp>
        <p:nvSpPr>
          <p:cNvPr id="1673" name="Google Shape;1673;p132"/>
          <p:cNvSpPr txBox="1"/>
          <p:nvPr>
            <p:ph idx="1" type="body"/>
          </p:nvPr>
        </p:nvSpPr>
        <p:spPr>
          <a:xfrm>
            <a:off x="940058" y="5083173"/>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sp>
        <p:nvSpPr>
          <p:cNvPr id="1674" name="Google Shape;1674;p132"/>
          <p:cNvSpPr txBox="1"/>
          <p:nvPr>
            <p:ph idx="7" type="body"/>
          </p:nvPr>
        </p:nvSpPr>
        <p:spPr>
          <a:xfrm>
            <a:off x="4375725" y="5083173"/>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sp>
        <p:nvSpPr>
          <p:cNvPr id="1675" name="Google Shape;1675;p132"/>
          <p:cNvSpPr txBox="1"/>
          <p:nvPr>
            <p:ph idx="8" type="body"/>
          </p:nvPr>
        </p:nvSpPr>
        <p:spPr>
          <a:xfrm>
            <a:off x="7812345" y="5083173"/>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sp>
        <p:nvSpPr>
          <p:cNvPr id="1676" name="Google Shape;1676;p132"/>
          <p:cNvSpPr txBox="1"/>
          <p:nvPr>
            <p:ph idx="9" type="body"/>
          </p:nvPr>
        </p:nvSpPr>
        <p:spPr>
          <a:xfrm>
            <a:off x="11248013" y="5083173"/>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sp>
        <p:nvSpPr>
          <p:cNvPr id="1677" name="Google Shape;1677;p132"/>
          <p:cNvSpPr txBox="1"/>
          <p:nvPr>
            <p:ph idx="13" type="body"/>
          </p:nvPr>
        </p:nvSpPr>
        <p:spPr>
          <a:xfrm>
            <a:off x="14683680" y="5083173"/>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sp>
        <p:nvSpPr>
          <p:cNvPr id="1678" name="Google Shape;1678;p132"/>
          <p:cNvSpPr txBox="1"/>
          <p:nvPr>
            <p:ph idx="19" type="body"/>
          </p:nvPr>
        </p:nvSpPr>
        <p:spPr>
          <a:xfrm>
            <a:off x="931568" y="9232229"/>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sp>
        <p:nvSpPr>
          <p:cNvPr id="1679" name="Google Shape;1679;p132"/>
          <p:cNvSpPr txBox="1"/>
          <p:nvPr>
            <p:ph idx="20" type="body"/>
          </p:nvPr>
        </p:nvSpPr>
        <p:spPr>
          <a:xfrm>
            <a:off x="4367236" y="9232229"/>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sp>
        <p:nvSpPr>
          <p:cNvPr id="1680" name="Google Shape;1680;p132"/>
          <p:cNvSpPr txBox="1"/>
          <p:nvPr>
            <p:ph idx="21" type="body"/>
          </p:nvPr>
        </p:nvSpPr>
        <p:spPr>
          <a:xfrm>
            <a:off x="7803856" y="9232229"/>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sp>
        <p:nvSpPr>
          <p:cNvPr id="1681" name="Google Shape;1681;p132"/>
          <p:cNvSpPr txBox="1"/>
          <p:nvPr>
            <p:ph idx="22" type="body"/>
          </p:nvPr>
        </p:nvSpPr>
        <p:spPr>
          <a:xfrm>
            <a:off x="11239523" y="9232229"/>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sp>
        <p:nvSpPr>
          <p:cNvPr id="1682" name="Google Shape;1682;p132"/>
          <p:cNvSpPr txBox="1"/>
          <p:nvPr>
            <p:ph idx="23" type="body"/>
          </p:nvPr>
        </p:nvSpPr>
        <p:spPr>
          <a:xfrm>
            <a:off x="14675191" y="9232229"/>
            <a:ext cx="2697600" cy="535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a:t>
            </a:r>
            <a:br>
              <a:rPr lang="en"/>
            </a:br>
            <a:r>
              <a:rPr lang="en">
                <a:latin typeface="Salesforce Sans"/>
                <a:ea typeface="Salesforce Sans"/>
                <a:cs typeface="Salesforce Sans"/>
                <a:sym typeface="Salesforce Sans"/>
              </a:rPr>
              <a:t>Title, Company</a:t>
            </a:r>
            <a:endParaRPr>
              <a:latin typeface="Salesforce Sans"/>
              <a:ea typeface="Salesforce Sans"/>
              <a:cs typeface="Salesforce Sans"/>
              <a:sym typeface="Salesforce Sans"/>
            </a:endParaRPr>
          </a:p>
          <a:p>
            <a:pPr indent="0" lvl="0" marL="0" rtl="0" algn="ctr">
              <a:spcBef>
                <a:spcPts val="1800"/>
              </a:spcBef>
              <a:spcAft>
                <a:spcPts val="1800"/>
              </a:spcAft>
              <a:buNone/>
            </a:pPr>
            <a:r>
              <a:t/>
            </a:r>
            <a:endParaRPr/>
          </a:p>
        </p:txBody>
      </p:sp>
      <p:pic>
        <p:nvPicPr>
          <p:cNvPr id="1683" name="Google Shape;1683;p132" title="image54.png"/>
          <p:cNvPicPr preferRelativeResize="0"/>
          <p:nvPr>
            <p:ph idx="2" type="pic"/>
          </p:nvPr>
        </p:nvPicPr>
        <p:blipFill rotWithShape="1">
          <a:blip r:embed="rId3">
            <a:alphaModFix/>
          </a:blip>
          <a:srcRect b="36266" l="5892" r="2322" t="2545"/>
          <a:stretch/>
        </p:blipFill>
        <p:spPr>
          <a:xfrm>
            <a:off x="858316" y="2046326"/>
            <a:ext cx="2857500" cy="2857500"/>
          </a:xfrm>
          <a:prstGeom prst="ellipse">
            <a:avLst/>
          </a:prstGeom>
          <a:noFill/>
        </p:spPr>
      </p:pic>
      <p:pic>
        <p:nvPicPr>
          <p:cNvPr id="1684" name="Google Shape;1684;p132" title="EE-CGC-2025-SF-Rachel-Gillum15-EDITED.png"/>
          <p:cNvPicPr preferRelativeResize="0"/>
          <p:nvPr>
            <p:ph idx="3" type="pic"/>
          </p:nvPr>
        </p:nvPicPr>
        <p:blipFill rotWithShape="1">
          <a:blip r:embed="rId4">
            <a:alphaModFix/>
          </a:blip>
          <a:srcRect b="28511" l="-10984" r="-8020" t="-1638"/>
          <a:stretch/>
        </p:blipFill>
        <p:spPr>
          <a:xfrm>
            <a:off x="4297568" y="2054240"/>
            <a:ext cx="2857500" cy="2857500"/>
          </a:xfrm>
          <a:prstGeom prst="ellipse">
            <a:avLst/>
          </a:prstGeom>
          <a:noFill/>
        </p:spPr>
      </p:pic>
      <p:pic>
        <p:nvPicPr>
          <p:cNvPr id="1685" name="Google Shape;1685;p132" title="EE-CGC-2025-SF-Alex-Chan08-EDITED.png"/>
          <p:cNvPicPr preferRelativeResize="0"/>
          <p:nvPr/>
        </p:nvPicPr>
        <p:blipFill rotWithShape="1">
          <a:blip r:embed="rId5">
            <a:alphaModFix/>
          </a:blip>
          <a:srcRect b="36069" l="3253" r="3253" t="1601"/>
          <a:stretch/>
        </p:blipFill>
        <p:spPr>
          <a:xfrm>
            <a:off x="7713767" y="2036368"/>
            <a:ext cx="2877900" cy="2877900"/>
          </a:xfrm>
          <a:prstGeom prst="ellipse">
            <a:avLst/>
          </a:prstGeom>
          <a:noFill/>
          <a:ln>
            <a:noFill/>
          </a:ln>
        </p:spPr>
      </p:pic>
      <p:pic>
        <p:nvPicPr>
          <p:cNvPr id="1686" name="Google Shape;1686;p132" title="EE-CGC-2025-SF-Aldo-Ramirez12-EDITED.png"/>
          <p:cNvPicPr preferRelativeResize="0"/>
          <p:nvPr/>
        </p:nvPicPr>
        <p:blipFill rotWithShape="1">
          <a:blip r:embed="rId6">
            <a:alphaModFix/>
          </a:blip>
          <a:srcRect b="8032" l="4296" r="2306" t="-1428"/>
          <a:stretch/>
        </p:blipFill>
        <p:spPr>
          <a:xfrm>
            <a:off x="11168950" y="2065576"/>
            <a:ext cx="2857500" cy="2857500"/>
          </a:xfrm>
          <a:prstGeom prst="ellipse">
            <a:avLst/>
          </a:prstGeom>
          <a:noFill/>
          <a:ln>
            <a:noFill/>
          </a:ln>
        </p:spPr>
      </p:pic>
      <p:pic>
        <p:nvPicPr>
          <p:cNvPr id="1687" name="Google Shape;1687;p132" title="SF_Brad_Merchant.png"/>
          <p:cNvPicPr preferRelativeResize="0"/>
          <p:nvPr>
            <p:ph idx="5" type="pic"/>
          </p:nvPr>
        </p:nvPicPr>
        <p:blipFill rotWithShape="1">
          <a:blip r:embed="rId7">
            <a:alphaModFix/>
          </a:blip>
          <a:srcRect b="42159" l="0" r="0" t="-3269"/>
          <a:stretch/>
        </p:blipFill>
        <p:spPr>
          <a:xfrm>
            <a:off x="14605709" y="2054626"/>
            <a:ext cx="2857500" cy="2857500"/>
          </a:xfrm>
          <a:prstGeom prst="ellipse">
            <a:avLst/>
          </a:prstGeom>
          <a:noFill/>
        </p:spPr>
      </p:pic>
      <p:pic>
        <p:nvPicPr>
          <p:cNvPr id="1688" name="Google Shape;1688;p132" title="image54.png"/>
          <p:cNvPicPr preferRelativeResize="0"/>
          <p:nvPr>
            <p:ph idx="2" type="pic"/>
          </p:nvPr>
        </p:nvPicPr>
        <p:blipFill rotWithShape="1">
          <a:blip r:embed="rId3">
            <a:alphaModFix/>
          </a:blip>
          <a:srcRect b="36266" l="5892" r="2322" t="2545"/>
          <a:stretch/>
        </p:blipFill>
        <p:spPr>
          <a:xfrm>
            <a:off x="11160890" y="6191813"/>
            <a:ext cx="2857500" cy="2857500"/>
          </a:xfrm>
          <a:prstGeom prst="ellipse">
            <a:avLst/>
          </a:prstGeom>
          <a:noFill/>
        </p:spPr>
      </p:pic>
      <p:pic>
        <p:nvPicPr>
          <p:cNvPr id="1689" name="Google Shape;1689;p132" title="EE-CGC-2025-SF-Rachel-Gillum15-EDITED.png"/>
          <p:cNvPicPr preferRelativeResize="0"/>
          <p:nvPr>
            <p:ph idx="3" type="pic"/>
          </p:nvPr>
        </p:nvPicPr>
        <p:blipFill rotWithShape="1">
          <a:blip r:embed="rId4">
            <a:alphaModFix/>
          </a:blip>
          <a:srcRect b="28511" l="-10984" r="-8020" t="-1638"/>
          <a:stretch/>
        </p:blipFill>
        <p:spPr>
          <a:xfrm>
            <a:off x="14592443" y="6189595"/>
            <a:ext cx="2857500" cy="2857500"/>
          </a:xfrm>
          <a:prstGeom prst="ellipse">
            <a:avLst/>
          </a:prstGeom>
          <a:noFill/>
        </p:spPr>
      </p:pic>
      <p:pic>
        <p:nvPicPr>
          <p:cNvPr id="1690" name="Google Shape;1690;p132" title="EE-CGC-2025-SF-Alex-Chan08-EDITED.png"/>
          <p:cNvPicPr preferRelativeResize="0"/>
          <p:nvPr/>
        </p:nvPicPr>
        <p:blipFill rotWithShape="1">
          <a:blip r:embed="rId5">
            <a:alphaModFix/>
          </a:blip>
          <a:srcRect b="36069" l="3253" r="3253" t="1601"/>
          <a:stretch/>
        </p:blipFill>
        <p:spPr>
          <a:xfrm>
            <a:off x="4277376" y="6168392"/>
            <a:ext cx="2877900" cy="2877900"/>
          </a:xfrm>
          <a:prstGeom prst="ellipse">
            <a:avLst/>
          </a:prstGeom>
          <a:noFill/>
          <a:ln>
            <a:noFill/>
          </a:ln>
        </p:spPr>
      </p:pic>
      <p:pic>
        <p:nvPicPr>
          <p:cNvPr id="1691" name="Google Shape;1691;p132" title="EE-CGC-2025-SF-Aldo-Ramirez12-EDITED.png"/>
          <p:cNvPicPr preferRelativeResize="0"/>
          <p:nvPr/>
        </p:nvPicPr>
        <p:blipFill rotWithShape="1">
          <a:blip r:embed="rId6">
            <a:alphaModFix/>
          </a:blip>
          <a:srcRect b="8032" l="4296" r="2306" t="-1428"/>
          <a:stretch/>
        </p:blipFill>
        <p:spPr>
          <a:xfrm>
            <a:off x="853177" y="6197600"/>
            <a:ext cx="2857500" cy="2857500"/>
          </a:xfrm>
          <a:prstGeom prst="ellipse">
            <a:avLst/>
          </a:prstGeom>
          <a:noFill/>
          <a:ln>
            <a:noFill/>
          </a:ln>
        </p:spPr>
      </p:pic>
      <p:pic>
        <p:nvPicPr>
          <p:cNvPr id="1692" name="Google Shape;1692;p132" title="SF_Brad_Merchant.png"/>
          <p:cNvPicPr preferRelativeResize="0"/>
          <p:nvPr>
            <p:ph idx="5" type="pic"/>
          </p:nvPr>
        </p:nvPicPr>
        <p:blipFill rotWithShape="1">
          <a:blip r:embed="rId7">
            <a:alphaModFix/>
          </a:blip>
          <a:srcRect b="42159" l="0" r="0" t="-3269"/>
          <a:stretch/>
        </p:blipFill>
        <p:spPr>
          <a:xfrm>
            <a:off x="7722687" y="6189980"/>
            <a:ext cx="2857500" cy="2857500"/>
          </a:xfrm>
          <a:prstGeom prst="ellipse">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78"/>
          <p:cNvSpPr txBox="1"/>
          <p:nvPr>
            <p:ph idx="1" type="body"/>
          </p:nvPr>
        </p:nvSpPr>
        <p:spPr>
          <a:xfrm>
            <a:off x="9429750" y="2814638"/>
            <a:ext cx="7991400" cy="6329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The time to build a better future is now.</a:t>
            </a:r>
            <a:endParaRPr b="1"/>
          </a:p>
          <a:p>
            <a:pPr indent="0" lvl="0" marL="0" rtl="0" algn="l">
              <a:lnSpc>
                <a:spcPct val="90000"/>
              </a:lnSpc>
              <a:spcBef>
                <a:spcPts val="1200"/>
              </a:spcBef>
              <a:spcAft>
                <a:spcPts val="0"/>
              </a:spcAft>
              <a:buNone/>
            </a:pPr>
            <a:r>
              <a:rPr lang="en"/>
              <a:t>Salesforce is a company that makes cloud-based software designed to help businesses find more prospects, close </a:t>
            </a:r>
            <a:br>
              <a:rPr lang="en"/>
            </a:br>
            <a:r>
              <a:rPr lang="en"/>
              <a:t>more deals, and wow customers with amazing service.</a:t>
            </a:r>
            <a:endParaRPr b="1"/>
          </a:p>
          <a:p>
            <a:pPr indent="0" lvl="0" marL="0" rtl="0" algn="l">
              <a:lnSpc>
                <a:spcPct val="90000"/>
              </a:lnSpc>
              <a:spcBef>
                <a:spcPts val="1200"/>
              </a:spcBef>
              <a:spcAft>
                <a:spcPts val="1200"/>
              </a:spcAft>
              <a:buNone/>
            </a:pPr>
            <a:r>
              <a:t/>
            </a:r>
            <a:endParaRPr/>
          </a:p>
        </p:txBody>
      </p:sp>
      <p:sp>
        <p:nvSpPr>
          <p:cNvPr id="958" name="Google Shape;958;p78"/>
          <p:cNvSpPr txBox="1"/>
          <p:nvPr>
            <p:ph idx="2" type="body"/>
          </p:nvPr>
        </p:nvSpPr>
        <p:spPr>
          <a:xfrm>
            <a:off x="857250" y="2814638"/>
            <a:ext cx="7991400" cy="63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Salesforce is a platform for change.</a:t>
            </a:r>
            <a:endParaRPr b="1"/>
          </a:p>
          <a:p>
            <a:pPr indent="0" lvl="0" marL="0" rtl="0" algn="l">
              <a:spcBef>
                <a:spcPts val="1800"/>
              </a:spcBef>
              <a:spcAft>
                <a:spcPts val="0"/>
              </a:spcAft>
              <a:buNone/>
            </a:pPr>
            <a:r>
              <a:rPr lang="en"/>
              <a:t>From the start, Salesforce has been on </a:t>
            </a:r>
            <a:br>
              <a:rPr lang="en"/>
            </a:br>
            <a:r>
              <a:rPr lang="en"/>
              <a:t>a mission to help businesses succeed, </a:t>
            </a:r>
            <a:br>
              <a:rPr lang="en"/>
            </a:br>
            <a:r>
              <a:rPr lang="en"/>
              <a:t>and to use business success to drive </a:t>
            </a:r>
            <a:br>
              <a:rPr lang="en"/>
            </a:br>
            <a:r>
              <a:rPr lang="en"/>
              <a:t>positive change for people and our planet.</a:t>
            </a:r>
            <a:endParaRPr b="1"/>
          </a:p>
          <a:p>
            <a:pPr indent="0" lvl="0" marL="0" rtl="0" algn="l">
              <a:spcBef>
                <a:spcPts val="1800"/>
              </a:spcBef>
              <a:spcAft>
                <a:spcPts val="1800"/>
              </a:spcAft>
              <a:buNone/>
            </a:pPr>
            <a:r>
              <a:t/>
            </a:r>
            <a:endParaRPr/>
          </a:p>
        </p:txBody>
      </p:sp>
      <p:sp>
        <p:nvSpPr>
          <p:cNvPr id="959" name="Google Shape;959;p78"/>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Title, two columns</a:t>
            </a:r>
            <a:endParaRPr/>
          </a:p>
        </p:txBody>
      </p:sp>
      <p:sp>
        <p:nvSpPr>
          <p:cNvPr id="960" name="Google Shape;960;p78"/>
          <p:cNvSpPr txBox="1"/>
          <p:nvPr>
            <p:ph idx="3"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961" name="Google Shape;961;p78"/>
          <p:cNvSpPr txBox="1"/>
          <p:nvPr>
            <p:ph idx="4"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9"/>
          <p:cNvSpPr txBox="1"/>
          <p:nvPr>
            <p:ph idx="1" type="body"/>
          </p:nvPr>
        </p:nvSpPr>
        <p:spPr>
          <a:xfrm>
            <a:off x="9429750" y="2814638"/>
            <a:ext cx="7991400" cy="63294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The time to build a better future is now.</a:t>
            </a:r>
            <a:endParaRPr b="1"/>
          </a:p>
          <a:p>
            <a:pPr indent="0" lvl="0" marL="0" rtl="0" algn="l">
              <a:lnSpc>
                <a:spcPct val="90000"/>
              </a:lnSpc>
              <a:spcBef>
                <a:spcPts val="1200"/>
              </a:spcBef>
              <a:spcAft>
                <a:spcPts val="0"/>
              </a:spcAft>
              <a:buNone/>
            </a:pPr>
            <a:r>
              <a:rPr lang="en"/>
              <a:t>Salesforce is a company that makes cloud-based software designed to help businesses find more prospects, close </a:t>
            </a:r>
            <a:br>
              <a:rPr lang="en"/>
            </a:br>
            <a:r>
              <a:rPr lang="en"/>
              <a:t>more deals, and wow customers with amazing service.</a:t>
            </a:r>
            <a:endParaRPr b="1"/>
          </a:p>
          <a:p>
            <a:pPr indent="0" lvl="0" marL="0" rtl="0" algn="l">
              <a:lnSpc>
                <a:spcPct val="90000"/>
              </a:lnSpc>
              <a:spcBef>
                <a:spcPts val="1200"/>
              </a:spcBef>
              <a:spcAft>
                <a:spcPts val="1200"/>
              </a:spcAft>
              <a:buNone/>
            </a:pPr>
            <a:r>
              <a:t/>
            </a:r>
            <a:endParaRPr/>
          </a:p>
        </p:txBody>
      </p:sp>
      <p:sp>
        <p:nvSpPr>
          <p:cNvPr id="967" name="Google Shape;967;p79"/>
          <p:cNvSpPr txBox="1"/>
          <p:nvPr>
            <p:ph idx="2" type="body"/>
          </p:nvPr>
        </p:nvSpPr>
        <p:spPr>
          <a:xfrm>
            <a:off x="857250" y="2814638"/>
            <a:ext cx="7991400" cy="63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Salesforce is a platform for change.</a:t>
            </a:r>
            <a:endParaRPr b="1"/>
          </a:p>
          <a:p>
            <a:pPr indent="0" lvl="0" marL="0" rtl="0" algn="l">
              <a:spcBef>
                <a:spcPts val="1800"/>
              </a:spcBef>
              <a:spcAft>
                <a:spcPts val="0"/>
              </a:spcAft>
              <a:buNone/>
            </a:pPr>
            <a:r>
              <a:rPr lang="en"/>
              <a:t>From the start, Salesforce has been on </a:t>
            </a:r>
            <a:br>
              <a:rPr lang="en"/>
            </a:br>
            <a:r>
              <a:rPr lang="en"/>
              <a:t>a mission to help businesses succeed, </a:t>
            </a:r>
            <a:br>
              <a:rPr lang="en"/>
            </a:br>
            <a:r>
              <a:rPr lang="en"/>
              <a:t>and to use business success to drive </a:t>
            </a:r>
            <a:br>
              <a:rPr lang="en"/>
            </a:br>
            <a:r>
              <a:rPr lang="en"/>
              <a:t>positive change for people and our planet.</a:t>
            </a:r>
            <a:endParaRPr b="1"/>
          </a:p>
          <a:p>
            <a:pPr indent="0" lvl="0" marL="0" rtl="0" algn="l">
              <a:spcBef>
                <a:spcPts val="1800"/>
              </a:spcBef>
              <a:spcAft>
                <a:spcPts val="1800"/>
              </a:spcAft>
              <a:buNone/>
            </a:pPr>
            <a:r>
              <a:t/>
            </a:r>
            <a:endParaRPr/>
          </a:p>
        </p:txBody>
      </p:sp>
      <p:sp>
        <p:nvSpPr>
          <p:cNvPr id="968" name="Google Shape;968;p79"/>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Title, two columns</a:t>
            </a:r>
            <a:endParaRPr/>
          </a:p>
        </p:txBody>
      </p:sp>
      <p:sp>
        <p:nvSpPr>
          <p:cNvPr id="969" name="Google Shape;969;p79"/>
          <p:cNvSpPr txBox="1"/>
          <p:nvPr>
            <p:ph idx="3"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970" name="Google Shape;970;p79"/>
          <p:cNvSpPr txBox="1"/>
          <p:nvPr>
            <p:ph idx="4"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0"/>
          <p:cNvSpPr txBox="1"/>
          <p:nvPr>
            <p:ph idx="1" type="body"/>
          </p:nvPr>
        </p:nvSpPr>
        <p:spPr>
          <a:xfrm>
            <a:off x="857250" y="2814638"/>
            <a:ext cx="5143500" cy="63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First level is Salesforce Sans Normal at 30 pt. </a:t>
            </a:r>
            <a:endParaRPr b="1"/>
          </a:p>
          <a:p>
            <a:pPr indent="0" lvl="0" marL="0" rtl="0" algn="l">
              <a:spcBef>
                <a:spcPts val="1800"/>
              </a:spcBef>
              <a:spcAft>
                <a:spcPts val="0"/>
              </a:spcAft>
              <a:buNone/>
            </a:pPr>
            <a:r>
              <a:rPr lang="en"/>
              <a:t>Can accommodate multiple lines of content.</a:t>
            </a:r>
            <a:endParaRPr/>
          </a:p>
          <a:p>
            <a:pPr indent="0" lvl="0" marL="0" rtl="0" algn="l">
              <a:spcBef>
                <a:spcPts val="1800"/>
              </a:spcBef>
              <a:spcAft>
                <a:spcPts val="0"/>
              </a:spcAft>
              <a:buNone/>
            </a:pPr>
            <a:r>
              <a:rPr lang="en"/>
              <a:t>Salesforce helps teams work better together.</a:t>
            </a:r>
            <a:endParaRPr b="1"/>
          </a:p>
          <a:p>
            <a:pPr indent="0" lvl="0" marL="0" rtl="0" algn="l">
              <a:spcBef>
                <a:spcPts val="1800"/>
              </a:spcBef>
              <a:spcAft>
                <a:spcPts val="1800"/>
              </a:spcAft>
              <a:buNone/>
            </a:pPr>
            <a:r>
              <a:t/>
            </a:r>
            <a:endParaRPr/>
          </a:p>
        </p:txBody>
      </p:sp>
      <p:sp>
        <p:nvSpPr>
          <p:cNvPr id="976" name="Google Shape;976;p80"/>
          <p:cNvSpPr txBox="1"/>
          <p:nvPr>
            <p:ph type="title"/>
          </p:nvPr>
        </p:nvSpPr>
        <p:spPr>
          <a:xfrm>
            <a:off x="857250" y="838200"/>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Title, three</a:t>
            </a:r>
            <a:r>
              <a:rPr lang="en"/>
              <a:t> columns</a:t>
            </a:r>
            <a:endParaRPr/>
          </a:p>
        </p:txBody>
      </p:sp>
      <p:sp>
        <p:nvSpPr>
          <p:cNvPr id="977" name="Google Shape;977;p80"/>
          <p:cNvSpPr txBox="1"/>
          <p:nvPr>
            <p:ph idx="2" type="subTitle"/>
          </p:nvPr>
        </p:nvSpPr>
        <p:spPr>
          <a:xfrm>
            <a:off x="857250" y="1704975"/>
            <a:ext cx="15144900" cy="85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Subtitle</a:t>
            </a:r>
            <a:endParaRPr/>
          </a:p>
        </p:txBody>
      </p:sp>
      <p:sp>
        <p:nvSpPr>
          <p:cNvPr id="978" name="Google Shape;978;p80"/>
          <p:cNvSpPr txBox="1"/>
          <p:nvPr>
            <p:ph idx="3" type="body"/>
          </p:nvPr>
        </p:nvSpPr>
        <p:spPr>
          <a:xfrm>
            <a:off x="857250" y="9610725"/>
            <a:ext cx="16573500" cy="428700"/>
          </a:xfrm>
          <a:prstGeom prst="rect">
            <a:avLst/>
          </a:prstGeom>
        </p:spPr>
        <p:txBody>
          <a:bodyPr anchorCtr="0" anchor="b" bIns="0" lIns="0" spcFirstLastPara="1" rIns="0" wrap="square" tIns="0">
            <a:noAutofit/>
          </a:bodyPr>
          <a:lstStyle/>
          <a:p>
            <a:pPr indent="0" lvl="0" marL="0" rtl="0" algn="l">
              <a:spcBef>
                <a:spcPts val="0"/>
              </a:spcBef>
              <a:spcAft>
                <a:spcPts val="1800"/>
              </a:spcAft>
              <a:buNone/>
            </a:pPr>
            <a:r>
              <a:rPr lang="en"/>
              <a:t>Footer</a:t>
            </a:r>
            <a:endParaRPr/>
          </a:p>
        </p:txBody>
      </p:sp>
      <p:sp>
        <p:nvSpPr>
          <p:cNvPr id="979" name="Google Shape;979;p80"/>
          <p:cNvSpPr txBox="1"/>
          <p:nvPr>
            <p:ph idx="4" type="body"/>
          </p:nvPr>
        </p:nvSpPr>
        <p:spPr>
          <a:xfrm>
            <a:off x="6572250" y="2814638"/>
            <a:ext cx="5143500" cy="63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Salesforce is a platform </a:t>
            </a:r>
            <a:br>
              <a:rPr b="1" lang="en"/>
            </a:br>
            <a:r>
              <a:rPr b="1" lang="en"/>
              <a:t>for change. </a:t>
            </a:r>
            <a:endParaRPr b="1"/>
          </a:p>
          <a:p>
            <a:pPr indent="0" lvl="0" marL="0" rtl="0" algn="l">
              <a:spcBef>
                <a:spcPts val="1800"/>
              </a:spcBef>
              <a:spcAft>
                <a:spcPts val="0"/>
              </a:spcAft>
              <a:buNone/>
            </a:pPr>
            <a:r>
              <a:rPr lang="en"/>
              <a:t>From the start, Salesforce has been on a mission to help businesses succeed, and to use business success to drive positive change for people and our planet.</a:t>
            </a:r>
            <a:endParaRPr b="1"/>
          </a:p>
          <a:p>
            <a:pPr indent="0" lvl="0" marL="0" rtl="0" algn="l">
              <a:spcBef>
                <a:spcPts val="1800"/>
              </a:spcBef>
              <a:spcAft>
                <a:spcPts val="1800"/>
              </a:spcAft>
              <a:buNone/>
            </a:pPr>
            <a:r>
              <a:t/>
            </a:r>
            <a:endParaRPr/>
          </a:p>
        </p:txBody>
      </p:sp>
      <p:sp>
        <p:nvSpPr>
          <p:cNvPr id="980" name="Google Shape;980;p80"/>
          <p:cNvSpPr txBox="1"/>
          <p:nvPr>
            <p:ph idx="5" type="body"/>
          </p:nvPr>
        </p:nvSpPr>
        <p:spPr>
          <a:xfrm>
            <a:off x="12287250" y="2814638"/>
            <a:ext cx="5143500" cy="63150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a:t>The time to build a better future is now.</a:t>
            </a:r>
            <a:endParaRPr b="1"/>
          </a:p>
          <a:p>
            <a:pPr indent="0" lvl="0" marL="0" rtl="0" algn="l">
              <a:lnSpc>
                <a:spcPct val="90000"/>
              </a:lnSpc>
              <a:spcBef>
                <a:spcPts val="1800"/>
              </a:spcBef>
              <a:spcAft>
                <a:spcPts val="0"/>
              </a:spcAft>
              <a:buNone/>
            </a:pPr>
            <a:r>
              <a:rPr lang="en"/>
              <a:t>Salesforce is a company </a:t>
            </a:r>
            <a:br>
              <a:rPr lang="en"/>
            </a:br>
            <a:r>
              <a:rPr lang="en"/>
              <a:t>that makes cloud-based software designed to help businesses find more prospects, close </a:t>
            </a:r>
            <a:br>
              <a:rPr lang="en"/>
            </a:br>
            <a:r>
              <a:rPr lang="en"/>
              <a:t>more deals, and wow customers with amazing service.</a:t>
            </a:r>
            <a:endParaRPr b="1"/>
          </a:p>
          <a:p>
            <a:pPr indent="0" lvl="0" marL="0" rtl="0" algn="l">
              <a:lnSpc>
                <a:spcPct val="90000"/>
              </a:lnSpc>
              <a:spcBef>
                <a:spcPts val="1800"/>
              </a:spcBef>
              <a:spcAft>
                <a:spcPts val="18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026 SF Corporate Template">
  <a:themeElements>
    <a:clrScheme name="Simple Light">
      <a:dk1>
        <a:srgbClr val="001E5B"/>
      </a:dk1>
      <a:lt1>
        <a:srgbClr val="FFFFFF"/>
      </a:lt1>
      <a:dk2>
        <a:srgbClr val="022AC0"/>
      </a:dk2>
      <a:lt2>
        <a:srgbClr val="00B3FF"/>
      </a:lt2>
      <a:accent1>
        <a:srgbClr val="90D0FE"/>
      </a:accent1>
      <a:accent2>
        <a:srgbClr val="04E1CB"/>
      </a:accent2>
      <a:accent3>
        <a:srgbClr val="FCC003"/>
      </a:accent3>
      <a:accent4>
        <a:srgbClr val="FF538A"/>
      </a:accent4>
      <a:accent5>
        <a:srgbClr val="D17DFE"/>
      </a:accent5>
      <a:accent6>
        <a:srgbClr val="EAF5FE"/>
      </a:accent6>
      <a:hlink>
        <a:srgbClr val="066AF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